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4"/>
  </p:notesMasterIdLst>
  <p:sldIdLst>
    <p:sldId id="296" r:id="rId2"/>
    <p:sldId id="300" r:id="rId3"/>
    <p:sldId id="301" r:id="rId4"/>
    <p:sldId id="302" r:id="rId5"/>
    <p:sldId id="304" r:id="rId6"/>
    <p:sldId id="305" r:id="rId7"/>
    <p:sldId id="307" r:id="rId8"/>
    <p:sldId id="299" r:id="rId9"/>
    <p:sldId id="306" r:id="rId10"/>
    <p:sldId id="298" r:id="rId11"/>
    <p:sldId id="257" r:id="rId12"/>
    <p:sldId id="258" r:id="rId13"/>
    <p:sldId id="303" r:id="rId14"/>
    <p:sldId id="259" r:id="rId15"/>
    <p:sldId id="260" r:id="rId16"/>
    <p:sldId id="261" r:id="rId17"/>
    <p:sldId id="262" r:id="rId18"/>
    <p:sldId id="263" r:id="rId19"/>
    <p:sldId id="308" r:id="rId20"/>
    <p:sldId id="264" r:id="rId21"/>
    <p:sldId id="265" r:id="rId22"/>
    <p:sldId id="266" r:id="rId23"/>
    <p:sldId id="309" r:id="rId24"/>
    <p:sldId id="267" r:id="rId25"/>
    <p:sldId id="268" r:id="rId26"/>
    <p:sldId id="269" r:id="rId27"/>
    <p:sldId id="270" r:id="rId28"/>
    <p:sldId id="271" r:id="rId29"/>
    <p:sldId id="272" r:id="rId30"/>
    <p:sldId id="273" r:id="rId31"/>
    <p:sldId id="274" r:id="rId32"/>
    <p:sldId id="276" r:id="rId33"/>
    <p:sldId id="275" r:id="rId34"/>
    <p:sldId id="278" r:id="rId35"/>
    <p:sldId id="277" r:id="rId36"/>
    <p:sldId id="310" r:id="rId37"/>
    <p:sldId id="280" r:id="rId38"/>
    <p:sldId id="311" r:id="rId39"/>
    <p:sldId id="279" r:id="rId40"/>
    <p:sldId id="312" r:id="rId41"/>
    <p:sldId id="282" r:id="rId42"/>
    <p:sldId id="281" r:id="rId43"/>
    <p:sldId id="313" r:id="rId44"/>
    <p:sldId id="285" r:id="rId45"/>
    <p:sldId id="314" r:id="rId46"/>
    <p:sldId id="283" r:id="rId47"/>
    <p:sldId id="284" r:id="rId48"/>
    <p:sldId id="315" r:id="rId49"/>
    <p:sldId id="294" r:id="rId50"/>
    <p:sldId id="316" r:id="rId51"/>
    <p:sldId id="317" r:id="rId52"/>
    <p:sldId id="295"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6" d="100"/>
          <a:sy n="76" d="100"/>
        </p:scale>
        <p:origin x="22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CC433E-87DB-425D-A315-36DCD28078DC}" type="datetimeFigureOut">
              <a:rPr lang="en-US" smtClean="0"/>
              <a:t>9/19/2024</a:t>
            </a:fld>
            <a:endParaRPr lang="en-US"/>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673F33-963F-4B0D-83AE-82A3A242BBCD}" type="slidenum">
              <a:rPr lang="en-US" smtClean="0"/>
              <a:t>‹#›</a:t>
            </a:fld>
            <a:endParaRPr lang="en-US"/>
          </a:p>
        </p:txBody>
      </p:sp>
    </p:spTree>
    <p:extLst>
      <p:ext uri="{BB962C8B-B14F-4D97-AF65-F5344CB8AC3E}">
        <p14:creationId xmlns:p14="http://schemas.microsoft.com/office/powerpoint/2010/main" val="394152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en-US"/>
          </a:p>
        </p:txBody>
      </p:sp>
      <p:sp>
        <p:nvSpPr>
          <p:cNvPr id="4" name="Substituent număr diapozitiv 3"/>
          <p:cNvSpPr>
            <a:spLocks noGrp="1"/>
          </p:cNvSpPr>
          <p:nvPr>
            <p:ph type="sldNum" sz="quarter" idx="5"/>
          </p:nvPr>
        </p:nvSpPr>
        <p:spPr/>
        <p:txBody>
          <a:bodyPr/>
          <a:lstStyle/>
          <a:p>
            <a:fld id="{59673F33-963F-4B0D-83AE-82A3A242BBCD}" type="slidenum">
              <a:rPr lang="en-US" smtClean="0"/>
              <a:t>19</a:t>
            </a:fld>
            <a:endParaRPr lang="en-US"/>
          </a:p>
        </p:txBody>
      </p:sp>
    </p:spTree>
    <p:extLst>
      <p:ext uri="{BB962C8B-B14F-4D97-AF65-F5344CB8AC3E}">
        <p14:creationId xmlns:p14="http://schemas.microsoft.com/office/powerpoint/2010/main" val="2589363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o-RO"/>
              <a:t>Faceți clic pentru a edita stilul de titlu coordonator</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endParaRPr lang="en-US" dirty="0"/>
          </a:p>
        </p:txBody>
      </p:sp>
      <p:sp>
        <p:nvSpPr>
          <p:cNvPr id="7" name="Date Placeholder 6"/>
          <p:cNvSpPr>
            <a:spLocks noGrp="1"/>
          </p:cNvSpPr>
          <p:nvPr>
            <p:ph type="dt" sz="half" idx="10"/>
          </p:nvPr>
        </p:nvSpPr>
        <p:spPr/>
        <p:txBody>
          <a:bodyPr/>
          <a:lstStyle/>
          <a:p>
            <a:fld id="{E3A17861-2322-4088-99D3-45EE81B8BD63}" type="datetime1">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38195682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C7E4F3D4-D6F4-493A-8C56-8EC643CB029E}" type="datetime1">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3459070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7" name="Date Placeholder 6"/>
          <p:cNvSpPr>
            <a:spLocks noGrp="1"/>
          </p:cNvSpPr>
          <p:nvPr>
            <p:ph type="dt" sz="half" idx="10"/>
          </p:nvPr>
        </p:nvSpPr>
        <p:spPr/>
        <p:txBody>
          <a:bodyPr/>
          <a:lstStyle/>
          <a:p>
            <a:fld id="{C94DA75F-717E-41DD-9E8D-13C1A372AB96}" type="datetime1">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1822893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8" name="Date Placeholder 7"/>
          <p:cNvSpPr>
            <a:spLocks noGrp="1"/>
          </p:cNvSpPr>
          <p:nvPr>
            <p:ph type="dt" sz="half" idx="10"/>
          </p:nvPr>
        </p:nvSpPr>
        <p:spPr/>
        <p:txBody>
          <a:bodyPr/>
          <a:lstStyle/>
          <a:p>
            <a:fld id="{CFA405A7-5885-46F2-93A5-4FD2C66750EE}" type="datetime1">
              <a:rPr lang="en-US" smtClean="0"/>
              <a:t>9/19/2024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491612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Content Placeholder 3"/>
          <p:cNvSpPr>
            <a:spLocks noGrp="1"/>
          </p:cNvSpPr>
          <p:nvPr>
            <p:ph sz="half" idx="2"/>
          </p:nvPr>
        </p:nvSpPr>
        <p:spPr>
          <a:xfrm>
            <a:off x="1583436" y="3143250"/>
            <a:ext cx="4270248" cy="2596776"/>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7" name="Date Placeholder 6"/>
          <p:cNvSpPr>
            <a:spLocks noGrp="1"/>
          </p:cNvSpPr>
          <p:nvPr>
            <p:ph type="dt" sz="half" idx="10"/>
          </p:nvPr>
        </p:nvSpPr>
        <p:spPr/>
        <p:txBody>
          <a:bodyPr/>
          <a:lstStyle/>
          <a:p>
            <a:fld id="{FBC3AE67-B27B-44D1-89D4-A8BF0932D210}" type="datetime1">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73199B-5924-492D-AEE1-D7C7831FF51D}" type="slidenum">
              <a:rPr lang="en-US" smtClean="0"/>
              <a:t>‹#›</a:t>
            </a:fld>
            <a:endParaRPr lang="en-US"/>
          </a:p>
        </p:txBody>
      </p:sp>
      <p:sp>
        <p:nvSpPr>
          <p:cNvPr id="10" name="Title 9"/>
          <p:cNvSpPr>
            <a:spLocks noGrp="1"/>
          </p:cNvSpPr>
          <p:nvPr>
            <p:ph type="title"/>
          </p:nvPr>
        </p:nvSpPr>
        <p:spPr/>
        <p:txBody>
          <a:bodyPr/>
          <a:lstStyle/>
          <a:p>
            <a:r>
              <a:rPr lang="ro-RO"/>
              <a:t>Faceți clic pentru a edita stilul de titlu coordonator</a:t>
            </a:r>
            <a:endParaRPr lang="en-US" dirty="0"/>
          </a:p>
        </p:txBody>
      </p:sp>
    </p:spTree>
    <p:extLst>
      <p:ext uri="{BB962C8B-B14F-4D97-AF65-F5344CB8AC3E}">
        <p14:creationId xmlns:p14="http://schemas.microsoft.com/office/powerpoint/2010/main" val="2027384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2BB2C71D-354B-4477-A593-4A35335A4149}" type="datetime1">
              <a:rPr lang="en-US" smtClean="0"/>
              <a:t>9/19/2024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727839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516948-AC20-44F8-850C-AD99421E2632}" type="datetime1">
              <a:rPr lang="en-US" smtClean="0"/>
              <a:t>9/19/2024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700087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o-RO"/>
              <a:t>Faceți clic pentru a edita stilul de titlu coordonator</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9" name="Date Placeholder 8"/>
          <p:cNvSpPr>
            <a:spLocks noGrp="1"/>
          </p:cNvSpPr>
          <p:nvPr>
            <p:ph type="dt" sz="half" idx="10"/>
          </p:nvPr>
        </p:nvSpPr>
        <p:spPr/>
        <p:txBody>
          <a:bodyPr/>
          <a:lstStyle/>
          <a:p>
            <a:fld id="{22A4E975-A09A-4FD7-BBB7-ED777A00E645}" type="datetime1">
              <a:rPr lang="en-US" smtClean="0"/>
              <a:t>9/19/2024</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3056924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A44CDA6-96DB-407C-AE0C-FAB8AFCCBA00}" type="datetime1">
              <a:rPr lang="en-US" smtClean="0"/>
              <a:t>9/19/2024</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3335627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1885B064-07FA-4BD5-9FEF-B1E0ECF99347}" type="datetime1">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4226995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6D9BF53A-15F1-4211-9D11-68C4EAA5D6E6}" type="datetime1">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73199B-5924-492D-AEE1-D7C7831FF51D}" type="slidenum">
              <a:rPr lang="en-US" smtClean="0"/>
              <a:t>‹#›</a:t>
            </a:fld>
            <a:endParaRPr lang="en-US"/>
          </a:p>
        </p:txBody>
      </p:sp>
    </p:spTree>
    <p:extLst>
      <p:ext uri="{BB962C8B-B14F-4D97-AF65-F5344CB8AC3E}">
        <p14:creationId xmlns:p14="http://schemas.microsoft.com/office/powerpoint/2010/main" val="3590480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BC3AE67-B27B-44D1-89D4-A8BF0932D210}" type="datetime1">
              <a:rPr lang="en-US" smtClean="0"/>
              <a:t>9/19/2024</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973199B-5924-492D-AEE1-D7C7831FF51D}" type="slidenum">
              <a:rPr lang="en-US" smtClean="0"/>
              <a:t>‹#›</a:t>
            </a:fld>
            <a:endParaRPr lang="en-US"/>
          </a:p>
        </p:txBody>
      </p:sp>
    </p:spTree>
    <p:extLst>
      <p:ext uri="{BB962C8B-B14F-4D97-AF65-F5344CB8AC3E}">
        <p14:creationId xmlns:p14="http://schemas.microsoft.com/office/powerpoint/2010/main" val="1029429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hyperlink" Target="https://www.ucv.edu.p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5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a:extLst>
              <a:ext uri="{FF2B5EF4-FFF2-40B4-BE49-F238E27FC236}">
                <a16:creationId xmlns:a16="http://schemas.microsoft.com/office/drawing/2014/main" id="{EC81751D-ADCC-6611-2704-23A16018334A}"/>
              </a:ext>
            </a:extLst>
          </p:cNvPr>
          <p:cNvPicPr>
            <a:picLocks noChangeAspect="1"/>
          </p:cNvPicPr>
          <p:nvPr/>
        </p:nvPicPr>
        <p:blipFill>
          <a:blip r:embed="rId4">
            <a:extLst>
              <a:ext uri="{28A0092B-C50C-407E-A947-70E740481C1C}">
                <a14:useLocalDpi xmlns:a14="http://schemas.microsoft.com/office/drawing/2010/main" val="0"/>
              </a:ext>
            </a:extLst>
          </a:blip>
          <a:srcRect t="12458" b="12458"/>
          <a:stretch/>
        </p:blipFill>
        <p:spPr>
          <a:xfrm>
            <a:off x="20" y="1282"/>
            <a:ext cx="12191980" cy="6856718"/>
          </a:xfrm>
          <a:prstGeom prst="rect">
            <a:avLst/>
          </a:prstGeom>
        </p:spPr>
      </p:pic>
      <p:sp>
        <p:nvSpPr>
          <p:cNvPr id="2" name="CasetăText 1">
            <a:extLst>
              <a:ext uri="{FF2B5EF4-FFF2-40B4-BE49-F238E27FC236}">
                <a16:creationId xmlns:a16="http://schemas.microsoft.com/office/drawing/2014/main" id="{9AF52625-81A1-555B-D05D-887B010F592C}"/>
              </a:ext>
            </a:extLst>
          </p:cNvPr>
          <p:cNvSpPr txBox="1"/>
          <p:nvPr/>
        </p:nvSpPr>
        <p:spPr>
          <a:xfrm>
            <a:off x="3959997" y="5205878"/>
            <a:ext cx="7779720" cy="1323439"/>
          </a:xfrm>
          <a:prstGeom prst="rect">
            <a:avLst/>
          </a:prstGeom>
          <a:noFill/>
        </p:spPr>
        <p:txBody>
          <a:bodyPr wrap="square">
            <a:spAutoFit/>
          </a:bodyPr>
          <a:lstStyle/>
          <a:p>
            <a:pPr algn="r"/>
            <a:r>
              <a:rPr lang="es-ES" sz="4000" b="0" i="0">
                <a:solidFill>
                  <a:srgbClr val="FFFF00"/>
                </a:solidFill>
                <a:effectLst/>
                <a:latin typeface="Rastanty Cortez" panose="02000506000000020003" pitchFamily="2" charset="0"/>
              </a:rPr>
              <a:t>un álbum de fotografías del Perú de Florentin Smarandache, </a:t>
            </a:r>
            <a:br>
              <a:rPr lang="ro-RO" sz="4000" b="0" i="0">
                <a:solidFill>
                  <a:srgbClr val="FFFF00"/>
                </a:solidFill>
                <a:effectLst/>
                <a:latin typeface="Rastanty Cortez" panose="02000506000000020003" pitchFamily="2" charset="0"/>
              </a:rPr>
            </a:br>
            <a:r>
              <a:rPr lang="es-ES" sz="4000" b="0" i="0">
                <a:solidFill>
                  <a:srgbClr val="FFFF00"/>
                </a:solidFill>
                <a:effectLst/>
                <a:latin typeface="Rastanty Cortez" panose="02000506000000020003" pitchFamily="2" charset="0"/>
              </a:rPr>
              <a:t>acompañado de letras de César Vallejo</a:t>
            </a:r>
            <a:endParaRPr lang="en-US" sz="4000" dirty="0">
              <a:solidFill>
                <a:srgbClr val="FFFF00"/>
              </a:solidFill>
              <a:latin typeface="Rastanty Cortez" panose="02000506000000020003" pitchFamily="2" charset="0"/>
            </a:endParaRPr>
          </a:p>
        </p:txBody>
      </p:sp>
      <p:pic>
        <p:nvPicPr>
          <p:cNvPr id="9" name="WhatsApp Audio 2024-07-29 at 12.15.32">
            <a:hlinkClick r:id="" action="ppaction://media"/>
            <a:extLst>
              <a:ext uri="{FF2B5EF4-FFF2-40B4-BE49-F238E27FC236}">
                <a16:creationId xmlns:a16="http://schemas.microsoft.com/office/drawing/2014/main" id="{E7B2F68F-688B-AF93-9487-9E98E6CAFF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8507" y="3797802"/>
            <a:ext cx="487363" cy="487362"/>
          </a:xfrm>
          <a:prstGeom prst="rect">
            <a:avLst/>
          </a:prstGeom>
        </p:spPr>
      </p:pic>
      <p:sp>
        <p:nvSpPr>
          <p:cNvPr id="11" name="CasetăText 10">
            <a:extLst>
              <a:ext uri="{FF2B5EF4-FFF2-40B4-BE49-F238E27FC236}">
                <a16:creationId xmlns:a16="http://schemas.microsoft.com/office/drawing/2014/main" id="{606C8AA5-8B7F-1F06-6473-771916A5EE71}"/>
              </a:ext>
            </a:extLst>
          </p:cNvPr>
          <p:cNvSpPr txBox="1"/>
          <p:nvPr/>
        </p:nvSpPr>
        <p:spPr>
          <a:xfrm>
            <a:off x="1892695" y="103023"/>
            <a:ext cx="9565480" cy="3312297"/>
          </a:xfrm>
          <a:prstGeom prst="rect">
            <a:avLst/>
          </a:prstGeom>
          <a:noFill/>
        </p:spPr>
        <p:txBody>
          <a:bodyPr wrap="square">
            <a:prstTxWarp prst="textPlain">
              <a:avLst/>
            </a:prstTxWarp>
            <a:spAutoFit/>
          </a:bodyPr>
          <a:lstStyle/>
          <a:p>
            <a:r>
              <a:rPr lang="ro-RO">
                <a:solidFill>
                  <a:srgbClr val="FF0000"/>
                </a:solidFill>
                <a:latin typeface="Perpetua" panose="02020502060401020303" pitchFamily="18" charset="0"/>
              </a:rPr>
              <a:t>Es</a:t>
            </a:r>
            <a:r>
              <a:rPr lang="en-US" i="1">
                <a:solidFill>
                  <a:srgbClr val="00B050"/>
                </a:solidFill>
                <a:latin typeface="Perpetua" panose="02020502060401020303" pitchFamily="18" charset="0"/>
              </a:rPr>
              <a:t>Per</a:t>
            </a:r>
            <a:r>
              <a:rPr lang="ro-RO" i="1">
                <a:solidFill>
                  <a:srgbClr val="00B050"/>
                </a:solidFill>
                <a:latin typeface="Perpetua" panose="02020502060401020303" pitchFamily="18" charset="0"/>
              </a:rPr>
              <a:t>u</a:t>
            </a:r>
            <a:r>
              <a:rPr lang="en-US">
                <a:solidFill>
                  <a:srgbClr val="FF0000"/>
                </a:solidFill>
                <a:latin typeface="Perpetua" panose="02020502060401020303" pitchFamily="18" charset="0"/>
              </a:rPr>
              <a:t>anza</a:t>
            </a:r>
          </a:p>
        </p:txBody>
      </p:sp>
      <p:sp>
        <p:nvSpPr>
          <p:cNvPr id="5" name="CasetăText 4">
            <a:extLst>
              <a:ext uri="{FF2B5EF4-FFF2-40B4-BE49-F238E27FC236}">
                <a16:creationId xmlns:a16="http://schemas.microsoft.com/office/drawing/2014/main" id="{58BD7031-5815-3040-D9A6-459FBAF52A9E}"/>
              </a:ext>
            </a:extLst>
          </p:cNvPr>
          <p:cNvSpPr txBox="1"/>
          <p:nvPr/>
        </p:nvSpPr>
        <p:spPr>
          <a:xfrm>
            <a:off x="1892695" y="153893"/>
            <a:ext cx="9565480" cy="3312297"/>
          </a:xfrm>
          <a:prstGeom prst="rect">
            <a:avLst/>
          </a:prstGeom>
          <a:noFill/>
        </p:spPr>
        <p:txBody>
          <a:bodyPr wrap="square">
            <a:prstTxWarp prst="textPlain">
              <a:avLst/>
            </a:prstTxWarp>
            <a:spAutoFit/>
          </a:bodyPr>
          <a:lstStyle/>
          <a:p>
            <a:r>
              <a:rPr lang="ro-RO">
                <a:solidFill>
                  <a:schemeClr val="bg1"/>
                </a:solidFill>
                <a:latin typeface="Perpetua" panose="02020502060401020303" pitchFamily="18" charset="0"/>
              </a:rPr>
              <a:t>Es</a:t>
            </a:r>
            <a:r>
              <a:rPr lang="en-US" i="1">
                <a:solidFill>
                  <a:schemeClr val="bg1"/>
                </a:solidFill>
                <a:latin typeface="Perpetua" panose="02020502060401020303" pitchFamily="18" charset="0"/>
              </a:rPr>
              <a:t>Per</a:t>
            </a:r>
            <a:r>
              <a:rPr lang="ro-RO" i="1">
                <a:solidFill>
                  <a:schemeClr val="bg1"/>
                </a:solidFill>
                <a:latin typeface="Perpetua" panose="02020502060401020303" pitchFamily="18" charset="0"/>
              </a:rPr>
              <a:t>u</a:t>
            </a:r>
            <a:r>
              <a:rPr lang="en-US">
                <a:solidFill>
                  <a:schemeClr val="bg1"/>
                </a:solidFill>
                <a:latin typeface="Perpetua" panose="02020502060401020303" pitchFamily="18" charset="0"/>
              </a:rPr>
              <a:t>anza</a:t>
            </a:r>
          </a:p>
        </p:txBody>
      </p:sp>
      <p:sp>
        <p:nvSpPr>
          <p:cNvPr id="3" name="CasetăText 2">
            <a:extLst>
              <a:ext uri="{FF2B5EF4-FFF2-40B4-BE49-F238E27FC236}">
                <a16:creationId xmlns:a16="http://schemas.microsoft.com/office/drawing/2014/main" id="{14D53447-25D1-518E-0AA8-D63CE2AEAF77}"/>
              </a:ext>
            </a:extLst>
          </p:cNvPr>
          <p:cNvSpPr txBox="1"/>
          <p:nvPr/>
        </p:nvSpPr>
        <p:spPr>
          <a:xfrm>
            <a:off x="1860390" y="196533"/>
            <a:ext cx="9565480" cy="3312297"/>
          </a:xfrm>
          <a:prstGeom prst="rect">
            <a:avLst/>
          </a:prstGeom>
          <a:noFill/>
        </p:spPr>
        <p:txBody>
          <a:bodyPr wrap="square">
            <a:prstTxWarp prst="textPlain">
              <a:avLst/>
            </a:prstTxWarp>
            <a:spAutoFit/>
          </a:bodyPr>
          <a:lstStyle/>
          <a:p>
            <a:r>
              <a:rPr lang="ro-RO">
                <a:solidFill>
                  <a:srgbClr val="FF0000"/>
                </a:solidFill>
                <a:latin typeface="Perpetua" panose="02020502060401020303" pitchFamily="18" charset="0"/>
              </a:rPr>
              <a:t>Es</a:t>
            </a:r>
            <a:r>
              <a:rPr lang="en-US" i="1">
                <a:solidFill>
                  <a:srgbClr val="00B050"/>
                </a:solidFill>
                <a:latin typeface="Perpetua" panose="02020502060401020303" pitchFamily="18" charset="0"/>
              </a:rPr>
              <a:t>Per</a:t>
            </a:r>
            <a:r>
              <a:rPr lang="ro-RO" i="1">
                <a:solidFill>
                  <a:srgbClr val="00B050"/>
                </a:solidFill>
                <a:latin typeface="Perpetua" panose="02020502060401020303" pitchFamily="18" charset="0"/>
              </a:rPr>
              <a:t>u</a:t>
            </a:r>
            <a:r>
              <a:rPr lang="en-US">
                <a:solidFill>
                  <a:srgbClr val="FF0000"/>
                </a:solidFill>
                <a:latin typeface="Perpetua" panose="02020502060401020303" pitchFamily="18" charset="0"/>
              </a:rPr>
              <a:t>anza</a:t>
            </a:r>
          </a:p>
        </p:txBody>
      </p:sp>
    </p:spTree>
    <p:extLst>
      <p:ext uri="{BB962C8B-B14F-4D97-AF65-F5344CB8AC3E}">
        <p14:creationId xmlns:p14="http://schemas.microsoft.com/office/powerpoint/2010/main" val="3355200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6CD92E84-764B-FAA0-C5F7-8AA90BAFC2A9}"/>
              </a:ext>
            </a:extLst>
          </p:cNvPr>
          <p:cNvSpPr txBox="1"/>
          <p:nvPr/>
        </p:nvSpPr>
        <p:spPr>
          <a:xfrm>
            <a:off x="6009996" y="324465"/>
            <a:ext cx="5358524" cy="1323439"/>
          </a:xfrm>
          <a:prstGeom prst="rect">
            <a:avLst/>
          </a:prstGeom>
          <a:noFill/>
        </p:spPr>
        <p:txBody>
          <a:bodyPr wrap="square">
            <a:spAutoFit/>
          </a:bodyPr>
          <a:lstStyle/>
          <a:p>
            <a:pPr algn="r"/>
            <a:r>
              <a:rPr lang="es-ES" sz="4000" b="0" i="0">
                <a:effectLst/>
                <a:latin typeface="Rastanty Cortez" panose="02000506000000020003" pitchFamily="2" charset="0"/>
              </a:rPr>
              <a:t>un álbum de fotografías del Perú </a:t>
            </a:r>
            <a:br>
              <a:rPr lang="es-ES" sz="4000" b="0" i="0">
                <a:effectLst/>
                <a:latin typeface="Rastanty Cortez" panose="02000506000000020003" pitchFamily="2" charset="0"/>
              </a:rPr>
            </a:br>
            <a:r>
              <a:rPr lang="es-ES" sz="4000" b="0" i="0">
                <a:effectLst/>
                <a:latin typeface="Rastanty Cortez" panose="02000506000000020003" pitchFamily="2" charset="0"/>
              </a:rPr>
              <a:t>de Florentin Smarandache,</a:t>
            </a:r>
            <a:endParaRPr lang="en-US" sz="4000" dirty="0">
              <a:latin typeface="Rastanty Cortez" panose="02000506000000020003" pitchFamily="2" charset="0"/>
            </a:endParaRPr>
          </a:p>
        </p:txBody>
      </p:sp>
      <p:sp>
        <p:nvSpPr>
          <p:cNvPr id="5" name="CasetăText 4">
            <a:extLst>
              <a:ext uri="{FF2B5EF4-FFF2-40B4-BE49-F238E27FC236}">
                <a16:creationId xmlns:a16="http://schemas.microsoft.com/office/drawing/2014/main" id="{00E74FEC-1264-5134-EEE0-D179070073DD}"/>
              </a:ext>
            </a:extLst>
          </p:cNvPr>
          <p:cNvSpPr txBox="1"/>
          <p:nvPr/>
        </p:nvSpPr>
        <p:spPr>
          <a:xfrm>
            <a:off x="7777317" y="5569802"/>
            <a:ext cx="4070553" cy="707886"/>
          </a:xfrm>
          <a:prstGeom prst="rect">
            <a:avLst/>
          </a:prstGeom>
          <a:noFill/>
        </p:spPr>
        <p:txBody>
          <a:bodyPr wrap="square">
            <a:spAutoFit/>
          </a:bodyPr>
          <a:lstStyle/>
          <a:p>
            <a:pPr algn="r"/>
            <a:r>
              <a:rPr lang="ro-RO" sz="4000" b="0" i="0">
                <a:effectLst/>
                <a:latin typeface="Rastanty Cortez" panose="02000506000000020003" pitchFamily="2" charset="0"/>
              </a:rPr>
              <a:t>(</a:t>
            </a:r>
            <a:r>
              <a:rPr lang="es-ES" sz="4000" b="0" i="0">
                <a:effectLst/>
                <a:latin typeface="Rastanty Cortez" panose="02000506000000020003" pitchFamily="2" charset="0"/>
              </a:rPr>
              <a:t>en el Peru hay esperanza</a:t>
            </a:r>
            <a:r>
              <a:rPr lang="ro-RO" sz="4000" b="0" i="0">
                <a:effectLst/>
                <a:latin typeface="Rastanty Cortez" panose="02000506000000020003" pitchFamily="2" charset="0"/>
              </a:rPr>
              <a:t>)</a:t>
            </a:r>
            <a:endParaRPr lang="en-US" sz="4000" dirty="0">
              <a:latin typeface="Rastanty Cortez" panose="02000506000000020003" pitchFamily="2" charset="0"/>
            </a:endParaRPr>
          </a:p>
        </p:txBody>
      </p:sp>
      <p:sp>
        <p:nvSpPr>
          <p:cNvPr id="6" name="CasetăText 5">
            <a:extLst>
              <a:ext uri="{FF2B5EF4-FFF2-40B4-BE49-F238E27FC236}">
                <a16:creationId xmlns:a16="http://schemas.microsoft.com/office/drawing/2014/main" id="{A8664133-C907-0D3F-919A-0C2707FBD79B}"/>
              </a:ext>
            </a:extLst>
          </p:cNvPr>
          <p:cNvSpPr txBox="1"/>
          <p:nvPr/>
        </p:nvSpPr>
        <p:spPr>
          <a:xfrm>
            <a:off x="6022393" y="1972368"/>
            <a:ext cx="5358524" cy="738664"/>
          </a:xfrm>
          <a:prstGeom prst="rect">
            <a:avLst/>
          </a:prstGeom>
          <a:noFill/>
        </p:spPr>
        <p:txBody>
          <a:bodyPr wrap="square">
            <a:spAutoFit/>
          </a:bodyPr>
          <a:lstStyle/>
          <a:p>
            <a:pPr algn="r"/>
            <a:r>
              <a:rPr lang="ro-RO" sz="2800">
                <a:solidFill>
                  <a:srgbClr val="3C4043"/>
                </a:solidFill>
                <a:latin typeface="Rastanty Cortez" panose="02000506000000020003" pitchFamily="2" charset="0"/>
              </a:rPr>
              <a:t>Música de Carlos Carty</a:t>
            </a:r>
            <a:r>
              <a:rPr lang="ro-RO" sz="2800" b="0" i="0">
                <a:solidFill>
                  <a:srgbClr val="3C4043"/>
                </a:solidFill>
                <a:effectLst/>
                <a:latin typeface="Rastanty Cortez" panose="02000506000000020003" pitchFamily="2" charset="0"/>
              </a:rPr>
              <a:t> </a:t>
            </a:r>
            <a:r>
              <a:rPr lang="en-US" sz="2800" b="0" i="0">
                <a:solidFill>
                  <a:srgbClr val="3C4043"/>
                </a:solidFill>
                <a:effectLst/>
                <a:latin typeface="Rastanty Cortez" panose="02000506000000020003" pitchFamily="2" charset="0"/>
              </a:rPr>
              <a:t>– </a:t>
            </a:r>
            <a:r>
              <a:rPr lang="en-US" sz="2800">
                <a:solidFill>
                  <a:srgbClr val="3C4043"/>
                </a:solidFill>
                <a:latin typeface="Rastanty Cortez" panose="02000506000000020003" pitchFamily="2" charset="0"/>
              </a:rPr>
              <a:t>“</a:t>
            </a:r>
            <a:r>
              <a:rPr lang="en-US" sz="2800" b="0" i="0">
                <a:solidFill>
                  <a:srgbClr val="3C4043"/>
                </a:solidFill>
                <a:effectLst/>
                <a:latin typeface="Rastanty Cortez" panose="02000506000000020003" pitchFamily="2" charset="0"/>
              </a:rPr>
              <a:t>Folklore musical andino peruano" </a:t>
            </a:r>
            <a:endParaRPr lang="en-US" sz="2800" b="0" i="0" dirty="0">
              <a:solidFill>
                <a:srgbClr val="3C4043"/>
              </a:solidFill>
              <a:effectLst/>
              <a:latin typeface="Rastanty Cortez" panose="02000506000000020003" pitchFamily="2" charset="0"/>
            </a:endParaRPr>
          </a:p>
          <a:p>
            <a:pPr algn="r"/>
            <a:r>
              <a:rPr lang="en-US" sz="1400" b="0" i="0">
                <a:solidFill>
                  <a:srgbClr val="3C4043"/>
                </a:solidFill>
                <a:effectLst/>
                <a:latin typeface="Rastanty Cortez" panose="02000506000000020003" pitchFamily="2" charset="0"/>
              </a:rPr>
              <a:t>bajo una licencia Creative Commons: Attribution 4.0</a:t>
            </a:r>
            <a:endParaRPr lang="es-ES" sz="1400" b="0" i="0" dirty="0">
              <a:solidFill>
                <a:srgbClr val="3C4043"/>
              </a:solidFill>
              <a:effectLst/>
              <a:latin typeface="Rastanty Cortez" panose="02000506000000020003" pitchFamily="2" charset="0"/>
            </a:endParaRPr>
          </a:p>
        </p:txBody>
      </p:sp>
      <p:sp>
        <p:nvSpPr>
          <p:cNvPr id="2" name="CasetăText 1">
            <a:extLst>
              <a:ext uri="{FF2B5EF4-FFF2-40B4-BE49-F238E27FC236}">
                <a16:creationId xmlns:a16="http://schemas.microsoft.com/office/drawing/2014/main" id="{27B3002C-8993-A347-E30B-A23B3AC3C714}"/>
              </a:ext>
            </a:extLst>
          </p:cNvPr>
          <p:cNvSpPr txBox="1"/>
          <p:nvPr/>
        </p:nvSpPr>
        <p:spPr>
          <a:xfrm>
            <a:off x="324466" y="1238866"/>
            <a:ext cx="11363602" cy="4330936"/>
          </a:xfrm>
          <a:prstGeom prst="rect">
            <a:avLst/>
          </a:prstGeom>
          <a:noFill/>
        </p:spPr>
        <p:txBody>
          <a:bodyPr wrap="square">
            <a:prstTxWarp prst="textPlain">
              <a:avLst/>
            </a:prstTxWarp>
            <a:spAutoFit/>
          </a:bodyPr>
          <a:lstStyle/>
          <a:p>
            <a:r>
              <a:rPr lang="ro-RO">
                <a:solidFill>
                  <a:srgbClr val="FF0000"/>
                </a:solidFill>
                <a:latin typeface="Perpetua" panose="02020502060401020303" pitchFamily="18" charset="0"/>
              </a:rPr>
              <a:t>Es</a:t>
            </a:r>
            <a:r>
              <a:rPr lang="en-US" i="1">
                <a:solidFill>
                  <a:srgbClr val="00B050"/>
                </a:solidFill>
                <a:latin typeface="Perpetua" panose="02020502060401020303" pitchFamily="18" charset="0"/>
              </a:rPr>
              <a:t>Per</a:t>
            </a:r>
            <a:r>
              <a:rPr lang="ro-RO" i="1">
                <a:solidFill>
                  <a:srgbClr val="00B050"/>
                </a:solidFill>
                <a:latin typeface="Perpetua" panose="02020502060401020303" pitchFamily="18" charset="0"/>
              </a:rPr>
              <a:t>u</a:t>
            </a:r>
            <a:r>
              <a:rPr lang="en-US">
                <a:solidFill>
                  <a:srgbClr val="FF0000"/>
                </a:solidFill>
                <a:latin typeface="Perpetua" panose="02020502060401020303" pitchFamily="18" charset="0"/>
              </a:rPr>
              <a:t>anza</a:t>
            </a:r>
          </a:p>
        </p:txBody>
      </p:sp>
    </p:spTree>
    <p:extLst>
      <p:ext uri="{BB962C8B-B14F-4D97-AF65-F5344CB8AC3E}">
        <p14:creationId xmlns:p14="http://schemas.microsoft.com/office/powerpoint/2010/main" val="1770949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număr diapozitiv 1">
            <a:extLst>
              <a:ext uri="{FF2B5EF4-FFF2-40B4-BE49-F238E27FC236}">
                <a16:creationId xmlns:a16="http://schemas.microsoft.com/office/drawing/2014/main" id="{3C1EC6BD-DBE6-BFA9-1CE2-F7E20272C67D}"/>
              </a:ext>
            </a:extLst>
          </p:cNvPr>
          <p:cNvSpPr>
            <a:spLocks noGrp="1"/>
          </p:cNvSpPr>
          <p:nvPr>
            <p:ph type="sldNum" sz="quarter" idx="12"/>
          </p:nvPr>
        </p:nvSpPr>
        <p:spPr/>
        <p:txBody>
          <a:bodyPr/>
          <a:lstStyle/>
          <a:p>
            <a:fld id="{5973199B-5924-492D-AEE1-D7C7831FF51D}" type="slidenum">
              <a:rPr lang="en-US" smtClean="0"/>
              <a:t>3</a:t>
            </a:fld>
            <a:endParaRPr lang="en-US"/>
          </a:p>
        </p:txBody>
      </p:sp>
      <p:sp>
        <p:nvSpPr>
          <p:cNvPr id="3" name="CasetăText 2">
            <a:extLst>
              <a:ext uri="{FF2B5EF4-FFF2-40B4-BE49-F238E27FC236}">
                <a16:creationId xmlns:a16="http://schemas.microsoft.com/office/drawing/2014/main" id="{83524B31-9973-DD58-C150-62EFA47A8BBD}"/>
              </a:ext>
            </a:extLst>
          </p:cNvPr>
          <p:cNvSpPr txBox="1"/>
          <p:nvPr/>
        </p:nvSpPr>
        <p:spPr>
          <a:xfrm>
            <a:off x="740394" y="513565"/>
            <a:ext cx="6604304" cy="1077218"/>
          </a:xfrm>
          <a:prstGeom prst="rect">
            <a:avLst/>
          </a:prstGeom>
          <a:noFill/>
        </p:spPr>
        <p:txBody>
          <a:bodyPr wrap="square">
            <a:spAutoFit/>
          </a:bodyPr>
          <a:lstStyle/>
          <a:p>
            <a:pPr marL="457200" indent="-457200">
              <a:buFont typeface="Arial" panose="020B0604020202020204" pitchFamily="34" charset="0"/>
              <a:buChar char="•"/>
            </a:pPr>
            <a:r>
              <a:rPr lang="es-ES" sz="3200" b="0" i="0">
                <a:effectLst/>
                <a:latin typeface="Aptos Display" panose="020B0004020202020204" pitchFamily="34" charset="0"/>
              </a:rPr>
              <a:t>Un álbum</a:t>
            </a:r>
            <a:r>
              <a:rPr lang="ro-RO" sz="3200" b="0" i="0">
                <a:effectLst/>
                <a:latin typeface="Aptos Display" panose="020B0004020202020204" pitchFamily="34" charset="0"/>
              </a:rPr>
              <a:t> </a:t>
            </a:r>
            <a:r>
              <a:rPr lang="es-ES" sz="3200" b="0" i="0">
                <a:effectLst/>
                <a:latin typeface="Aptos Display" panose="020B0004020202020204" pitchFamily="34" charset="0"/>
              </a:rPr>
              <a:t>acompañado de versos de diversos poemas</a:t>
            </a:r>
            <a:r>
              <a:rPr lang="ro-RO" sz="3200" b="0" i="0">
                <a:effectLst/>
                <a:latin typeface="Aptos Display" panose="020B0004020202020204" pitchFamily="34" charset="0"/>
              </a:rPr>
              <a:t> </a:t>
            </a:r>
            <a:r>
              <a:rPr lang="en-US" sz="3200" b="0" i="0">
                <a:effectLst/>
                <a:latin typeface="Aptos Display" panose="020B0004020202020204" pitchFamily="34" charset="0"/>
              </a:rPr>
              <a:t>de</a:t>
            </a:r>
            <a:endParaRPr lang="es-ES" sz="3200" b="0" i="0" dirty="0">
              <a:solidFill>
                <a:srgbClr val="3C4043"/>
              </a:solidFill>
              <a:effectLst/>
              <a:latin typeface="Aptos Display" panose="020B0004020202020204" pitchFamily="34" charset="0"/>
            </a:endParaRPr>
          </a:p>
        </p:txBody>
      </p:sp>
      <p:sp>
        <p:nvSpPr>
          <p:cNvPr id="4" name="CasetăText 3">
            <a:extLst>
              <a:ext uri="{FF2B5EF4-FFF2-40B4-BE49-F238E27FC236}">
                <a16:creationId xmlns:a16="http://schemas.microsoft.com/office/drawing/2014/main" id="{00025E60-1F50-444E-31CD-3C4F54DA8811}"/>
              </a:ext>
            </a:extLst>
          </p:cNvPr>
          <p:cNvSpPr txBox="1"/>
          <p:nvPr/>
        </p:nvSpPr>
        <p:spPr>
          <a:xfrm>
            <a:off x="1289205" y="2846682"/>
            <a:ext cx="7262216" cy="2862322"/>
          </a:xfrm>
          <a:prstGeom prst="rect">
            <a:avLst/>
          </a:prstGeom>
          <a:noFill/>
        </p:spPr>
        <p:txBody>
          <a:bodyPr wrap="square">
            <a:spAutoFit/>
          </a:bodyPr>
          <a:lstStyle/>
          <a:p>
            <a:pPr algn="just"/>
            <a:r>
              <a:rPr lang="es-ES" sz="2000" b="0" i="0">
                <a:solidFill>
                  <a:srgbClr val="3C4043"/>
                </a:solidFill>
                <a:effectLst/>
                <a:latin typeface="Aptos Display" panose="020B0004020202020204" pitchFamily="34" charset="0"/>
              </a:rPr>
              <a:t>César Abraham Vallejo Mendoza (1892-1938) fue un poeta, escritor, dramaturgo y periodista peruano, considerado uno de los grandes innovadores de la poesía del siglo XX. Vallejo huyó de la persecución en su país natal hacia Europa en la década de 1920, viviendo principalmente en París. También publicó ensayos, reportajes, cuentos, teatro y su correspondencia se imprimió póstumamente. De aguda conciencia social, involucrado en movimientos políticos de izquierda como ferviente miembro del Partido Comunista Peruano, visitó la Unión Soviética en tiempos de Stalin.</a:t>
            </a:r>
            <a:endParaRPr lang="es-ES" sz="2000" b="0" i="0" dirty="0">
              <a:solidFill>
                <a:srgbClr val="3C4043"/>
              </a:solidFill>
              <a:effectLst/>
              <a:latin typeface="Aptos Display" panose="020B0004020202020204" pitchFamily="34" charset="0"/>
            </a:endParaRPr>
          </a:p>
        </p:txBody>
      </p:sp>
      <p:pic>
        <p:nvPicPr>
          <p:cNvPr id="5" name="Picture 2" descr="undefined">
            <a:extLst>
              <a:ext uri="{FF2B5EF4-FFF2-40B4-BE49-F238E27FC236}">
                <a16:creationId xmlns:a16="http://schemas.microsoft.com/office/drawing/2014/main" id="{791E5C28-3003-B422-9B82-6819B453A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0313" y="835049"/>
            <a:ext cx="3699848" cy="6623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ibros: VOY A HABLAR DE LA ESPERANZA - VALLEJO, CÉSAR - Foto 1">
            <a:extLst>
              <a:ext uri="{FF2B5EF4-FFF2-40B4-BE49-F238E27FC236}">
                <a16:creationId xmlns:a16="http://schemas.microsoft.com/office/drawing/2014/main" id="{63686DC1-87D5-22EE-891C-573B53C1EE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08" t="3871" r="7433" b="2365"/>
          <a:stretch/>
        </p:blipFill>
        <p:spPr bwMode="auto">
          <a:xfrm>
            <a:off x="8923256" y="110613"/>
            <a:ext cx="3219312" cy="5555225"/>
          </a:xfrm>
          <a:prstGeom prst="rect">
            <a:avLst/>
          </a:prstGeom>
          <a:noFill/>
          <a:ln w="38100">
            <a:solidFill>
              <a:schemeClr val="accent1">
                <a:lumMod val="50000"/>
              </a:schemeClr>
            </a:solidFill>
          </a:ln>
          <a:extLst>
            <a:ext uri="{909E8E84-426E-40DD-AFC4-6F175D3DCCD1}">
              <a14:hiddenFill xmlns:a14="http://schemas.microsoft.com/office/drawing/2010/main">
                <a:solidFill>
                  <a:srgbClr val="FFFFFF"/>
                </a:solidFill>
              </a14:hiddenFill>
            </a:ext>
          </a:extLst>
        </p:spPr>
      </p:pic>
      <p:sp>
        <p:nvSpPr>
          <p:cNvPr id="7" name="Dreptunghi 6">
            <a:extLst>
              <a:ext uri="{FF2B5EF4-FFF2-40B4-BE49-F238E27FC236}">
                <a16:creationId xmlns:a16="http://schemas.microsoft.com/office/drawing/2014/main" id="{FC1A99FF-53E1-7BC2-810C-798C278089C5}"/>
              </a:ext>
            </a:extLst>
          </p:cNvPr>
          <p:cNvSpPr/>
          <p:nvPr/>
        </p:nvSpPr>
        <p:spPr>
          <a:xfrm>
            <a:off x="235974" y="6184490"/>
            <a:ext cx="11956026" cy="3847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461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O imagine care conține alb, tipografie&#10;&#10;Descriere generată automat">
            <a:extLst>
              <a:ext uri="{FF2B5EF4-FFF2-40B4-BE49-F238E27FC236}">
                <a16:creationId xmlns:a16="http://schemas.microsoft.com/office/drawing/2014/main" id="{B1198C66-093F-457F-7583-7FECFEC49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9412" y="5145380"/>
            <a:ext cx="1940135" cy="1417791"/>
          </a:xfrm>
          <a:prstGeom prst="rect">
            <a:avLst/>
          </a:prstGeom>
        </p:spPr>
      </p:pic>
      <p:pic>
        <p:nvPicPr>
          <p:cNvPr id="5" name="Imagine 4" descr="O imagine care conține îmbrăcăminte, persoană, Chip de om, scenă&#10;&#10;Descriere generată automat">
            <a:extLst>
              <a:ext uri="{FF2B5EF4-FFF2-40B4-BE49-F238E27FC236}">
                <a16:creationId xmlns:a16="http://schemas.microsoft.com/office/drawing/2014/main" id="{EFBBB143-A06D-183A-A36F-01355135968B}"/>
              </a:ext>
            </a:extLst>
          </p:cNvPr>
          <p:cNvPicPr>
            <a:picLocks noChangeAspect="1"/>
          </p:cNvPicPr>
          <p:nvPr/>
        </p:nvPicPr>
        <p:blipFill rotWithShape="1">
          <a:blip r:embed="rId3">
            <a:extLst>
              <a:ext uri="{28A0092B-C50C-407E-A947-70E740481C1C}">
                <a14:useLocalDpi xmlns:a14="http://schemas.microsoft.com/office/drawing/2010/main" val="0"/>
              </a:ext>
            </a:extLst>
          </a:blip>
          <a:srcRect l="37419" t="34894" r="20000" b="22716"/>
          <a:stretch/>
        </p:blipFill>
        <p:spPr>
          <a:xfrm>
            <a:off x="7674448" y="1232164"/>
            <a:ext cx="3933240" cy="2936712"/>
          </a:xfrm>
          <a:prstGeom prst="rect">
            <a:avLst/>
          </a:prstGeom>
        </p:spPr>
      </p:pic>
      <p:sp>
        <p:nvSpPr>
          <p:cNvPr id="7" name="CasetăText 6">
            <a:extLst>
              <a:ext uri="{FF2B5EF4-FFF2-40B4-BE49-F238E27FC236}">
                <a16:creationId xmlns:a16="http://schemas.microsoft.com/office/drawing/2014/main" id="{421EBC92-ED33-29A7-B019-823BE0F7612F}"/>
              </a:ext>
            </a:extLst>
          </p:cNvPr>
          <p:cNvSpPr txBox="1"/>
          <p:nvPr/>
        </p:nvSpPr>
        <p:spPr>
          <a:xfrm>
            <a:off x="592881" y="1331514"/>
            <a:ext cx="5945664" cy="5139869"/>
          </a:xfrm>
          <a:prstGeom prst="rect">
            <a:avLst/>
          </a:prstGeom>
          <a:noFill/>
        </p:spPr>
        <p:txBody>
          <a:bodyPr wrap="square">
            <a:spAutoFit/>
          </a:bodyPr>
          <a:lstStyle/>
          <a:p>
            <a:pPr algn="just"/>
            <a:r>
              <a:rPr lang="ro-RO" sz="2400">
                <a:solidFill>
                  <a:srgbClr val="3C4043"/>
                </a:solidFill>
                <a:latin typeface="Aptos Display" panose="020B0004020202020204" pitchFamily="34" charset="0"/>
              </a:rPr>
              <a:t>	</a:t>
            </a:r>
            <a:r>
              <a:rPr lang="es-ES" sz="2400" b="0" i="0">
                <a:solidFill>
                  <a:srgbClr val="3C4043"/>
                </a:solidFill>
                <a:effectLst/>
                <a:latin typeface="Aptos Display" panose="020B0004020202020204" pitchFamily="34" charset="0"/>
              </a:rPr>
              <a:t>El presente álbum contiene fotografías de Perú, especialmente de la capital Lima, capturadas en el verano de 2024, cuando visité el espectacular país sudamericano con motivo de una conferencia científica sobre temas neutrosóficos y plitogénicos, pero también para ver a mi sobrina</a:t>
            </a:r>
            <a:r>
              <a:rPr lang="ro-RO" sz="2400" b="0" i="0">
                <a:solidFill>
                  <a:srgbClr val="3C4043"/>
                </a:solidFill>
                <a:effectLst/>
                <a:latin typeface="Aptos Display" panose="020B0004020202020204" pitchFamily="34" charset="0"/>
              </a:rPr>
              <a:t> Briana</a:t>
            </a:r>
            <a:r>
              <a:rPr lang="es-ES" sz="2400" b="0" i="0">
                <a:solidFill>
                  <a:srgbClr val="3C4043"/>
                </a:solidFill>
                <a:effectLst/>
                <a:latin typeface="Aptos Display" panose="020B0004020202020204" pitchFamily="34" charset="0"/>
              </a:rPr>
              <a:t> por primera vez. </a:t>
            </a:r>
            <a:endParaRPr lang="ro-RO" sz="2400" b="0" i="0">
              <a:solidFill>
                <a:srgbClr val="3C4043"/>
              </a:solidFill>
              <a:effectLst/>
              <a:latin typeface="Aptos Display" panose="020B0004020202020204" pitchFamily="34" charset="0"/>
            </a:endParaRPr>
          </a:p>
          <a:p>
            <a:pPr algn="just"/>
            <a:r>
              <a:rPr lang="ro-RO" sz="2000">
                <a:solidFill>
                  <a:srgbClr val="3C4043"/>
                </a:solidFill>
                <a:latin typeface="Aptos Display" panose="020B0004020202020204" pitchFamily="34" charset="0"/>
              </a:rPr>
              <a:t>	</a:t>
            </a:r>
            <a:r>
              <a:rPr lang="es-ES" sz="2000" b="0" i="0">
                <a:solidFill>
                  <a:srgbClr val="3C4043"/>
                </a:solidFill>
                <a:effectLst/>
                <a:latin typeface="Aptos Display" panose="020B0004020202020204" pitchFamily="34" charset="0"/>
              </a:rPr>
              <a:t>La conferencia se llevó a cabo en la Universidad César Vallejo (</a:t>
            </a:r>
            <a:r>
              <a:rPr lang="es-ES" sz="2000" b="0" i="0">
                <a:solidFill>
                  <a:srgbClr val="3C4043"/>
                </a:solidFill>
                <a:effectLst/>
                <a:latin typeface="Aptos Display" panose="020B0004020202020204" pitchFamily="34" charset="0"/>
                <a:hlinkClick r:id="rId4"/>
              </a:rPr>
              <a:t>https://www.ucv.edu.pe</a:t>
            </a:r>
            <a:r>
              <a:rPr lang="es-ES" sz="2000" b="0" i="0">
                <a:solidFill>
                  <a:srgbClr val="3C4043"/>
                </a:solidFill>
                <a:effectLst/>
                <a:latin typeface="Aptos Display" panose="020B0004020202020204" pitchFamily="34" charset="0"/>
              </a:rPr>
              <a:t>), Campus los Olivos, en Lima, del 8 al 9 de julio de 2024.</a:t>
            </a:r>
            <a:endParaRPr lang="ro-RO" sz="2000" b="0" i="0">
              <a:solidFill>
                <a:srgbClr val="3C4043"/>
              </a:solidFill>
              <a:effectLst/>
              <a:latin typeface="Aptos Display" panose="020B0004020202020204" pitchFamily="34" charset="0"/>
            </a:endParaRPr>
          </a:p>
          <a:p>
            <a:pPr algn="just"/>
            <a:r>
              <a:rPr lang="ro-RO" sz="2000" b="0" i="0">
                <a:solidFill>
                  <a:srgbClr val="3C4043"/>
                </a:solidFill>
                <a:effectLst/>
                <a:latin typeface="Aptos Display" panose="020B0004020202020204" pitchFamily="34" charset="0"/>
              </a:rPr>
              <a:t>	</a:t>
            </a:r>
            <a:r>
              <a:rPr lang="es-ES" sz="2000" b="0" i="0">
                <a:solidFill>
                  <a:srgbClr val="3C4043"/>
                </a:solidFill>
                <a:effectLst/>
                <a:latin typeface="Aptos Display" panose="020B0004020202020204" pitchFamily="34" charset="0"/>
              </a:rPr>
              <a:t>Las fotografías están acompañadas de versos de diferentes poemas de César Vallejo (una lista de los poemas utilizados se encuentra al final del álbum).</a:t>
            </a:r>
            <a:endParaRPr lang="ro-RO" sz="2000" b="0" i="0">
              <a:solidFill>
                <a:srgbClr val="3C4043"/>
              </a:solidFill>
              <a:effectLst/>
              <a:latin typeface="Aptos Display" panose="020B0004020202020204" pitchFamily="34" charset="0"/>
            </a:endParaRPr>
          </a:p>
          <a:p>
            <a:pPr algn="just"/>
            <a:r>
              <a:rPr lang="ro-RO" sz="2000">
                <a:solidFill>
                  <a:srgbClr val="3C4043"/>
                </a:solidFill>
                <a:latin typeface="Aptos Display" panose="020B0004020202020204" pitchFamily="34" charset="0"/>
              </a:rPr>
              <a:t>	</a:t>
            </a:r>
            <a:r>
              <a:rPr lang="es-ES" sz="2000" b="0" i="0">
                <a:solidFill>
                  <a:srgbClr val="3C4043"/>
                </a:solidFill>
                <a:effectLst/>
                <a:latin typeface="Aptos Display" panose="020B0004020202020204" pitchFamily="34" charset="0"/>
              </a:rPr>
              <a:t>Las fotografías van acompañadas de música instrumental producida por Carlos Carty.</a:t>
            </a:r>
            <a:endParaRPr lang="es-ES" b="0" i="0" dirty="0">
              <a:solidFill>
                <a:srgbClr val="3C4043"/>
              </a:solidFill>
              <a:effectLst/>
              <a:latin typeface="Aptos Display" panose="020B0004020202020204" pitchFamily="34" charset="0"/>
            </a:endParaRPr>
          </a:p>
        </p:txBody>
      </p:sp>
      <p:pic>
        <p:nvPicPr>
          <p:cNvPr id="8" name="Imagine 7" descr="O imagine care conține text, Font, captură de ecran, siglă&#10;&#10;Descriere generată automat">
            <a:extLst>
              <a:ext uri="{FF2B5EF4-FFF2-40B4-BE49-F238E27FC236}">
                <a16:creationId xmlns:a16="http://schemas.microsoft.com/office/drawing/2014/main" id="{D0EF6941-6B33-FEE3-8E45-5CE9B568607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 b="62693"/>
          <a:stretch/>
        </p:blipFill>
        <p:spPr>
          <a:xfrm>
            <a:off x="9832308" y="4499475"/>
            <a:ext cx="1775380" cy="557225"/>
          </a:xfrm>
          <a:prstGeom prst="rect">
            <a:avLst/>
          </a:prstGeom>
        </p:spPr>
      </p:pic>
      <p:sp>
        <p:nvSpPr>
          <p:cNvPr id="9" name="CasetăText 8">
            <a:extLst>
              <a:ext uri="{FF2B5EF4-FFF2-40B4-BE49-F238E27FC236}">
                <a16:creationId xmlns:a16="http://schemas.microsoft.com/office/drawing/2014/main" id="{896C8F57-B47A-17B0-70F0-10EBE796B093}"/>
              </a:ext>
            </a:extLst>
          </p:cNvPr>
          <p:cNvSpPr txBox="1"/>
          <p:nvPr/>
        </p:nvSpPr>
        <p:spPr>
          <a:xfrm>
            <a:off x="7587744" y="4581398"/>
            <a:ext cx="3014282" cy="2031325"/>
          </a:xfrm>
          <a:prstGeom prst="rect">
            <a:avLst/>
          </a:prstGeom>
          <a:noFill/>
        </p:spPr>
        <p:txBody>
          <a:bodyPr wrap="square">
            <a:spAutoFit/>
          </a:bodyPr>
          <a:lstStyle/>
          <a:p>
            <a:r>
              <a:rPr lang="en-US" b="0" i="0" dirty="0" err="1">
                <a:solidFill>
                  <a:srgbClr val="3C4043"/>
                </a:solidFill>
                <a:effectLst/>
                <a:latin typeface="Rastanty Cortez" panose="02000506000000020003" pitchFamily="2" charset="0"/>
              </a:rPr>
              <a:t>Biblio</a:t>
            </a:r>
            <a:r>
              <a:rPr lang="en-US" b="0" i="0" dirty="0">
                <a:solidFill>
                  <a:srgbClr val="3C4043"/>
                </a:solidFill>
                <a:effectLst/>
                <a:latin typeface="Rastanty Cortez" panose="02000506000000020003" pitchFamily="2" charset="0"/>
              </a:rPr>
              <a:t> Publishing</a:t>
            </a:r>
          </a:p>
          <a:p>
            <a:r>
              <a:rPr lang="en-US" b="0" i="0" dirty="0">
                <a:solidFill>
                  <a:srgbClr val="3C4043"/>
                </a:solidFill>
                <a:effectLst/>
                <a:latin typeface="Rastanty Cortez" panose="02000506000000020003" pitchFamily="2" charset="0"/>
              </a:rPr>
              <a:t>1091 West 1st Ave</a:t>
            </a:r>
          </a:p>
          <a:p>
            <a:r>
              <a:rPr lang="en-US" b="0" i="0" dirty="0">
                <a:solidFill>
                  <a:srgbClr val="3C4043"/>
                </a:solidFill>
                <a:effectLst/>
                <a:latin typeface="Rastanty Cortez" panose="02000506000000020003" pitchFamily="2" charset="0"/>
              </a:rPr>
              <a:t>Grandview Heights, OH 43212</a:t>
            </a:r>
          </a:p>
          <a:p>
            <a:r>
              <a:rPr lang="en-US" b="0" i="0">
                <a:solidFill>
                  <a:srgbClr val="3C4043"/>
                </a:solidFill>
                <a:effectLst/>
                <a:latin typeface="Rastanty Cortez" panose="02000506000000020003" pitchFamily="2" charset="0"/>
              </a:rPr>
              <a:t>Estados Unidos de América</a:t>
            </a:r>
            <a:endParaRPr lang="en-US" b="0" i="0" dirty="0">
              <a:solidFill>
                <a:srgbClr val="3C4043"/>
              </a:solidFill>
              <a:effectLst/>
              <a:latin typeface="Rastanty Cortez" panose="02000506000000020003" pitchFamily="2" charset="0"/>
            </a:endParaRPr>
          </a:p>
          <a:p>
            <a:r>
              <a:rPr lang="en-US" b="0" i="0" dirty="0">
                <a:solidFill>
                  <a:srgbClr val="3C4043"/>
                </a:solidFill>
                <a:effectLst/>
                <a:latin typeface="Rastanty Cortez" panose="02000506000000020003" pitchFamily="2" charset="0"/>
              </a:rPr>
              <a:t>Ph. 614.485.0721  </a:t>
            </a:r>
          </a:p>
          <a:p>
            <a:r>
              <a:rPr lang="en-US" b="0" i="0" dirty="0">
                <a:solidFill>
                  <a:srgbClr val="3C4043"/>
                </a:solidFill>
                <a:effectLst/>
                <a:latin typeface="Rastanty Cortez" panose="02000506000000020003" pitchFamily="2" charset="0"/>
              </a:rPr>
              <a:t>Em. </a:t>
            </a:r>
            <a:r>
              <a:rPr lang="en-US" b="0" i="0" dirty="0" err="1">
                <a:solidFill>
                  <a:srgbClr val="3C4043"/>
                </a:solidFill>
                <a:effectLst/>
                <a:latin typeface="Rastanty Cortez" panose="02000506000000020003" pitchFamily="2" charset="0"/>
              </a:rPr>
              <a:t>Info@BiblioPublishing.com</a:t>
            </a:r>
            <a:endParaRPr lang="en-US" b="0" i="0" dirty="0">
              <a:solidFill>
                <a:srgbClr val="3C4043"/>
              </a:solidFill>
              <a:effectLst/>
              <a:latin typeface="Rastanty Cortez" panose="02000506000000020003" pitchFamily="2" charset="0"/>
            </a:endParaRPr>
          </a:p>
          <a:p>
            <a:r>
              <a:rPr lang="en-US" b="0" i="0" dirty="0">
                <a:solidFill>
                  <a:srgbClr val="3C4043"/>
                </a:solidFill>
                <a:effectLst/>
                <a:latin typeface="Rastanty Cortez" panose="02000506000000020003" pitchFamily="2" charset="0"/>
              </a:rPr>
              <a:t>https://</a:t>
            </a:r>
            <a:r>
              <a:rPr lang="en-US" b="0" i="0" dirty="0" err="1">
                <a:solidFill>
                  <a:srgbClr val="3C4043"/>
                </a:solidFill>
                <a:effectLst/>
                <a:latin typeface="Rastanty Cortez" panose="02000506000000020003" pitchFamily="2" charset="0"/>
              </a:rPr>
              <a:t>BiblioPublishing.com</a:t>
            </a:r>
            <a:r>
              <a:rPr lang="en-US" b="0" i="0" dirty="0">
                <a:solidFill>
                  <a:srgbClr val="3C4043"/>
                </a:solidFill>
                <a:effectLst/>
                <a:latin typeface="Rastanty Cortez" panose="02000506000000020003" pitchFamily="2" charset="0"/>
              </a:rPr>
              <a:t>/</a:t>
            </a:r>
          </a:p>
        </p:txBody>
      </p:sp>
      <p:sp>
        <p:nvSpPr>
          <p:cNvPr id="10" name="Dreptunghi 9">
            <a:extLst>
              <a:ext uri="{FF2B5EF4-FFF2-40B4-BE49-F238E27FC236}">
                <a16:creationId xmlns:a16="http://schemas.microsoft.com/office/drawing/2014/main" id="{6966FB1B-7A2D-F58A-F667-589177663A0E}"/>
              </a:ext>
            </a:extLst>
          </p:cNvPr>
          <p:cNvSpPr/>
          <p:nvPr/>
        </p:nvSpPr>
        <p:spPr>
          <a:xfrm>
            <a:off x="0" y="334252"/>
            <a:ext cx="11607688" cy="3847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055641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aerian, Fotografie aeriană, nor, Vedere de sus&#10;&#10;Descriere generată automat">
            <a:extLst>
              <a:ext uri="{FF2B5EF4-FFF2-40B4-BE49-F238E27FC236}">
                <a16:creationId xmlns:a16="http://schemas.microsoft.com/office/drawing/2014/main" id="{3BAA3342-6E17-0CAE-CA06-BB62AED6F76E}"/>
              </a:ext>
            </a:extLst>
          </p:cNvPr>
          <p:cNvPicPr>
            <a:picLocks noChangeAspect="1"/>
          </p:cNvPicPr>
          <p:nvPr/>
        </p:nvPicPr>
        <p:blipFill>
          <a:blip r:embed="rId2">
            <a:extLst>
              <a:ext uri="{28A0092B-C50C-407E-A947-70E740481C1C}">
                <a14:useLocalDpi xmlns:a14="http://schemas.microsoft.com/office/drawing/2010/main" val="0"/>
              </a:ext>
            </a:extLst>
          </a:blip>
          <a:srcRect t="17775" r="1" b="5143"/>
          <a:stretch/>
        </p:blipFill>
        <p:spPr>
          <a:xfrm>
            <a:off x="1" y="10"/>
            <a:ext cx="12188951"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A1345095-07DD-260A-2DB0-FB0870C07608}"/>
              </a:ext>
            </a:extLst>
          </p:cNvPr>
          <p:cNvSpPr>
            <a:spLocks noGrp="1"/>
          </p:cNvSpPr>
          <p:nvPr>
            <p:ph type="sldNum" sz="quarter" idx="12"/>
          </p:nvPr>
        </p:nvSpPr>
        <p:spPr>
          <a:xfrm>
            <a:off x="11503152" y="649287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5</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CasetăText 4">
            <a:extLst>
              <a:ext uri="{FF2B5EF4-FFF2-40B4-BE49-F238E27FC236}">
                <a16:creationId xmlns:a16="http://schemas.microsoft.com/office/drawing/2014/main" id="{F9AA0DB8-392C-5368-7AC6-FAFBEDD2F905}"/>
              </a:ext>
            </a:extLst>
          </p:cNvPr>
          <p:cNvSpPr txBox="1"/>
          <p:nvPr/>
        </p:nvSpPr>
        <p:spPr>
          <a:xfrm>
            <a:off x="3795252" y="179128"/>
            <a:ext cx="6725265" cy="830997"/>
          </a:xfrm>
          <a:prstGeom prst="rect">
            <a:avLst/>
          </a:prstGeom>
          <a:noFill/>
        </p:spPr>
        <p:txBody>
          <a:bodyPr wrap="square">
            <a:spAutoFit/>
          </a:bodyPr>
          <a:lstStyle/>
          <a:p>
            <a:pPr algn="r"/>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t</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engo (…)  necesidad de verte,  </a:t>
            </a:r>
          </a:p>
          <a:p>
            <a:pPr algn="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esperanza de verte</a:t>
            </a:r>
          </a:p>
        </p:txBody>
      </p:sp>
    </p:spTree>
    <p:extLst>
      <p:ext uri="{BB962C8B-B14F-4D97-AF65-F5344CB8AC3E}">
        <p14:creationId xmlns:p14="http://schemas.microsoft.com/office/powerpoint/2010/main" val="2284315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ine 9" descr="O imagine care conține în aer liber, vehicul, text, Vehicul de teren&#10;&#10;Descriere generată automat">
            <a:extLst>
              <a:ext uri="{FF2B5EF4-FFF2-40B4-BE49-F238E27FC236}">
                <a16:creationId xmlns:a16="http://schemas.microsoft.com/office/drawing/2014/main" id="{81F13212-CDC8-0DA9-583D-4DD4F64563A5}"/>
              </a:ext>
            </a:extLst>
          </p:cNvPr>
          <p:cNvPicPr>
            <a:picLocks noChangeAspect="1"/>
          </p:cNvPicPr>
          <p:nvPr/>
        </p:nvPicPr>
        <p:blipFill>
          <a:blip r:embed="rId2">
            <a:extLst>
              <a:ext uri="{28A0092B-C50C-407E-A947-70E740481C1C}">
                <a14:useLocalDpi xmlns:a14="http://schemas.microsoft.com/office/drawing/2010/main" val="0"/>
              </a:ext>
            </a:extLst>
          </a:blip>
          <a:srcRect t="21" r="1" b="22898"/>
          <a:stretch/>
        </p:blipFill>
        <p:spPr>
          <a:xfrm>
            <a:off x="78658" y="10"/>
            <a:ext cx="12113342"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B3DB5BC6-0EB6-925A-205A-A3A4CE99F389}"/>
              </a:ext>
            </a:extLst>
          </p:cNvPr>
          <p:cNvSpPr>
            <a:spLocks noGrp="1"/>
          </p:cNvSpPr>
          <p:nvPr>
            <p:ph type="sldNum" sz="quarter" idx="12"/>
          </p:nvPr>
        </p:nvSpPr>
        <p:spPr>
          <a:xfrm>
            <a:off x="245806" y="5909005"/>
            <a:ext cx="599768" cy="830997"/>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6</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CasetăText 2">
            <a:extLst>
              <a:ext uri="{FF2B5EF4-FFF2-40B4-BE49-F238E27FC236}">
                <a16:creationId xmlns:a16="http://schemas.microsoft.com/office/drawing/2014/main" id="{E211E73F-2063-2EDF-A1C9-77565777F1BF}"/>
              </a:ext>
            </a:extLst>
          </p:cNvPr>
          <p:cNvSpPr txBox="1"/>
          <p:nvPr/>
        </p:nvSpPr>
        <p:spPr>
          <a:xfrm>
            <a:off x="1386348" y="527884"/>
            <a:ext cx="3667433" cy="830997"/>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un día del cual tengo ya el recuerdo</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826880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de interior, persoană, îmbrăcăminte, perete&#10;&#10;Descriere generată automat">
            <a:extLst>
              <a:ext uri="{FF2B5EF4-FFF2-40B4-BE49-F238E27FC236}">
                <a16:creationId xmlns:a16="http://schemas.microsoft.com/office/drawing/2014/main" id="{2ED03F86-FE76-DC3B-00BD-FAFA6FEB0A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t="11437" b="6300"/>
          <a:stretch/>
        </p:blipFill>
        <p:spPr>
          <a:xfrm>
            <a:off x="0" y="0"/>
            <a:ext cx="12192000" cy="7522181"/>
          </a:xfrm>
          <a:prstGeom prst="rect">
            <a:avLst/>
          </a:prstGeom>
        </p:spPr>
      </p:pic>
      <p:sp>
        <p:nvSpPr>
          <p:cNvPr id="3" name="CasetăText 2">
            <a:extLst>
              <a:ext uri="{FF2B5EF4-FFF2-40B4-BE49-F238E27FC236}">
                <a16:creationId xmlns:a16="http://schemas.microsoft.com/office/drawing/2014/main" id="{C9E4C185-567F-7962-AAC6-F096BD99FEDB}"/>
              </a:ext>
            </a:extLst>
          </p:cNvPr>
          <p:cNvSpPr txBox="1"/>
          <p:nvPr/>
        </p:nvSpPr>
        <p:spPr>
          <a:xfrm>
            <a:off x="2585096" y="219309"/>
            <a:ext cx="2468684" cy="2002782"/>
          </a:xfrm>
          <a:prstGeom prst="rect">
            <a:avLst/>
          </a:prstGeom>
        </p:spPr>
        <p:txBody>
          <a:bodyPr vert="horz" lIns="91440" tIns="45720" rIns="91440" bIns="45720" rtlCol="0">
            <a:normAutofit/>
          </a:bodyPr>
          <a:lstStyle/>
          <a:p>
            <a:pPr defTabSz="914400">
              <a:spcBef>
                <a:spcPts val="1000"/>
              </a:spcBef>
              <a:buClr>
                <a:schemeClr val="accent2"/>
              </a:buClr>
            </a:pPr>
            <a:r>
              <a:rPr lang="en-US" sz="20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Completamente. </a:t>
            </a:r>
            <a:endParaRPr lang="ro-RO" sz="20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defTabSz="914400">
              <a:spcBef>
                <a:spcPts val="1000"/>
              </a:spcBef>
              <a:buClr>
                <a:schemeClr val="accent2"/>
              </a:buClr>
            </a:pPr>
            <a:r>
              <a:rPr lang="en-US" sz="20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Además, ¡vida!</a:t>
            </a:r>
          </a:p>
        </p:txBody>
      </p:sp>
      <p:sp>
        <p:nvSpPr>
          <p:cNvPr id="2" name="Substituent număr diapozitiv 1">
            <a:extLst>
              <a:ext uri="{FF2B5EF4-FFF2-40B4-BE49-F238E27FC236}">
                <a16:creationId xmlns:a16="http://schemas.microsoft.com/office/drawing/2014/main" id="{0FE98F7D-1ED6-1E0A-1C71-3449845198CC}"/>
              </a:ext>
            </a:extLst>
          </p:cNvPr>
          <p:cNvSpPr>
            <a:spLocks noGrp="1"/>
          </p:cNvSpPr>
          <p:nvPr>
            <p:ph type="sldNum" sz="quarter" idx="12"/>
          </p:nvPr>
        </p:nvSpPr>
        <p:spPr>
          <a:xfrm>
            <a:off x="10758922" y="6217920"/>
            <a:ext cx="365760"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7</a:t>
            </a:fld>
            <a:endParaRPr lang="en-US" sz="2000"/>
          </a:p>
        </p:txBody>
      </p:sp>
    </p:spTree>
    <p:extLst>
      <p:ext uri="{BB962C8B-B14F-4D97-AF65-F5344CB8AC3E}">
        <p14:creationId xmlns:p14="http://schemas.microsoft.com/office/powerpoint/2010/main" val="3011932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descr="O imagine care conține în aer liber, cer, nor, Ruină&#10;&#10;Descriere generată automat">
            <a:extLst>
              <a:ext uri="{FF2B5EF4-FFF2-40B4-BE49-F238E27FC236}">
                <a16:creationId xmlns:a16="http://schemas.microsoft.com/office/drawing/2014/main" id="{9FE3427A-CC5D-5089-F43F-E61A34C8FC39}"/>
              </a:ext>
            </a:extLst>
          </p:cNvPr>
          <p:cNvPicPr>
            <a:picLocks noChangeAspect="1"/>
          </p:cNvPicPr>
          <p:nvPr/>
        </p:nvPicPr>
        <p:blipFill>
          <a:blip r:embed="rId2">
            <a:extLst>
              <a:ext uri="{28A0092B-C50C-407E-A947-70E740481C1C}">
                <a14:useLocalDpi xmlns:a14="http://schemas.microsoft.com/office/drawing/2010/main" val="0"/>
              </a:ext>
            </a:extLst>
          </a:blip>
          <a:srcRect t="8270" r="1" b="14905"/>
          <a:stretch/>
        </p:blipFill>
        <p:spPr>
          <a:xfrm>
            <a:off x="0" y="10"/>
            <a:ext cx="12191999"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9ED5BC96-2385-39B1-E8E8-1DFFB3A506F6}"/>
              </a:ext>
            </a:extLst>
          </p:cNvPr>
          <p:cNvSpPr>
            <a:spLocks noGrp="1"/>
          </p:cNvSpPr>
          <p:nvPr>
            <p:ph type="sldNum" sz="quarter" idx="12"/>
          </p:nvPr>
        </p:nvSpPr>
        <p:spPr>
          <a:xfrm>
            <a:off x="9448800" y="6492865"/>
            <a:ext cx="2743200" cy="365125"/>
          </a:xfrm>
        </p:spPr>
        <p:txBody>
          <a:bodyPr/>
          <a:lstStyle/>
          <a:p>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t>8</a:t>
            </a:fld>
            <a:endParaRPr lang="en-US" sz="2000" dirty="0"/>
          </a:p>
        </p:txBody>
      </p:sp>
      <p:sp>
        <p:nvSpPr>
          <p:cNvPr id="4" name="CasetăText 3">
            <a:extLst>
              <a:ext uri="{FF2B5EF4-FFF2-40B4-BE49-F238E27FC236}">
                <a16:creationId xmlns:a16="http://schemas.microsoft.com/office/drawing/2014/main" id="{AF877487-E38A-D7E7-1EC3-F21849826C08}"/>
              </a:ext>
            </a:extLst>
          </p:cNvPr>
          <p:cNvSpPr txBox="1"/>
          <p:nvPr/>
        </p:nvSpPr>
        <p:spPr>
          <a:xfrm>
            <a:off x="587051" y="385318"/>
            <a:ext cx="6551168"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q</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uedóse en la mitad de la extremada</a:t>
            </a:r>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altura</a:t>
            </a:r>
            <a:endPar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873755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îmbrăcăminte, în aer liber, blugi, persoană&#10;&#10;Descriere generată automat">
            <a:extLst>
              <a:ext uri="{FF2B5EF4-FFF2-40B4-BE49-F238E27FC236}">
                <a16:creationId xmlns:a16="http://schemas.microsoft.com/office/drawing/2014/main" id="{AA38DC53-00AE-3E68-97C7-4619E081497C}"/>
              </a:ext>
            </a:extLst>
          </p:cNvPr>
          <p:cNvPicPr>
            <a:picLocks noChangeAspect="1"/>
          </p:cNvPicPr>
          <p:nvPr/>
        </p:nvPicPr>
        <p:blipFill>
          <a:blip r:embed="rId2">
            <a:extLst>
              <a:ext uri="{28A0092B-C50C-407E-A947-70E740481C1C}">
                <a14:useLocalDpi xmlns:a14="http://schemas.microsoft.com/office/drawing/2010/main" val="0"/>
              </a:ext>
            </a:extLst>
          </a:blip>
          <a:srcRect b="25000"/>
          <a:stretch/>
        </p:blipFill>
        <p:spPr>
          <a:xfrm>
            <a:off x="20" y="10"/>
            <a:ext cx="12191980" cy="6857990"/>
          </a:xfrm>
          <a:prstGeom prst="rect">
            <a:avLst/>
          </a:prstGeom>
        </p:spPr>
      </p:pic>
      <p:sp>
        <p:nvSpPr>
          <p:cNvPr id="3" name="CasetăText 2">
            <a:extLst>
              <a:ext uri="{FF2B5EF4-FFF2-40B4-BE49-F238E27FC236}">
                <a16:creationId xmlns:a16="http://schemas.microsoft.com/office/drawing/2014/main" id="{C150F7C5-ADFF-F2ED-45C8-A24729BF8F55}"/>
              </a:ext>
            </a:extLst>
          </p:cNvPr>
          <p:cNvSpPr txBox="1"/>
          <p:nvPr/>
        </p:nvSpPr>
        <p:spPr>
          <a:xfrm>
            <a:off x="7777317" y="135157"/>
            <a:ext cx="4299154" cy="1103708"/>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rmAutofit/>
          </a:bodyPr>
          <a:lstStyle/>
          <a:p>
            <a:pPr algn="r" defTabSz="914400">
              <a:lnSpc>
                <a:spcPct val="90000"/>
              </a:lnSpc>
              <a:spcBef>
                <a:spcPct val="0"/>
              </a:spcBef>
              <a:spcAft>
                <a:spcPts val="600"/>
              </a:spcAft>
            </a:pPr>
            <a:r>
              <a:rPr lang="es-ES" sz="2000" b="1" spc="200">
                <a:ln w="10160">
                  <a:solidFill>
                    <a:schemeClr val="accent5"/>
                  </a:solidFill>
                  <a:prstDash val="solid"/>
                </a:ln>
                <a:effectLst>
                  <a:outerShdw blurRad="38100" dist="22860" dir="5400000" algn="tl" rotWithShape="0">
                    <a:srgbClr val="000000">
                      <a:alpha val="30000"/>
                    </a:srgbClr>
                  </a:outerShdw>
                </a:effectLst>
                <a:latin typeface="+mj-lt"/>
                <a:ea typeface="+mj-ea"/>
                <a:cs typeface="+mj-cs"/>
              </a:rPr>
              <a:t>el pie clavado, </a:t>
            </a:r>
            <a:endParaRPr lang="ro-RO" sz="2000" b="1" spc="200">
              <a:ln w="10160">
                <a:solidFill>
                  <a:schemeClr val="accent5"/>
                </a:solidFill>
                <a:prstDash val="solid"/>
              </a:ln>
              <a:effectLst>
                <a:outerShdw blurRad="38100" dist="22860" dir="5400000" algn="tl" rotWithShape="0">
                  <a:srgbClr val="000000">
                    <a:alpha val="30000"/>
                  </a:srgbClr>
                </a:outerShdw>
              </a:effectLst>
              <a:latin typeface="+mj-lt"/>
              <a:ea typeface="+mj-ea"/>
              <a:cs typeface="+mj-cs"/>
            </a:endParaRPr>
          </a:p>
          <a:p>
            <a:pPr algn="r" defTabSz="914400">
              <a:lnSpc>
                <a:spcPct val="90000"/>
              </a:lnSpc>
              <a:spcBef>
                <a:spcPct val="0"/>
              </a:spcBef>
              <a:spcAft>
                <a:spcPts val="600"/>
              </a:spcAft>
            </a:pPr>
            <a:r>
              <a:rPr lang="es-ES" sz="2000" b="1" spc="200">
                <a:ln w="10160">
                  <a:solidFill>
                    <a:schemeClr val="accent5"/>
                  </a:solidFill>
                  <a:prstDash val="solid"/>
                </a:ln>
                <a:effectLst>
                  <a:outerShdw blurRad="38100" dist="22860" dir="5400000" algn="tl" rotWithShape="0">
                    <a:srgbClr val="000000">
                      <a:alpha val="30000"/>
                    </a:srgbClr>
                  </a:outerShdw>
                </a:effectLst>
                <a:latin typeface="+mj-lt"/>
                <a:ea typeface="+mj-ea"/>
                <a:cs typeface="+mj-cs"/>
              </a:rPr>
              <a:t>y el enigma es lo más alto</a:t>
            </a:r>
            <a:endParaRPr lang="en-US" sz="2000" b="1" spc="200">
              <a:ln w="10160">
                <a:solidFill>
                  <a:schemeClr val="accent5"/>
                </a:solidFill>
                <a:prstDash val="solid"/>
              </a:ln>
              <a:effectLst>
                <a:outerShdw blurRad="38100" dist="22860" dir="5400000" algn="tl" rotWithShape="0">
                  <a:srgbClr val="000000">
                    <a:alpha val="30000"/>
                  </a:srgbClr>
                </a:outerShdw>
              </a:effectLst>
              <a:latin typeface="+mj-lt"/>
              <a:ea typeface="+mj-ea"/>
              <a:cs typeface="+mj-cs"/>
            </a:endParaRPr>
          </a:p>
        </p:txBody>
      </p:sp>
      <p:sp>
        <p:nvSpPr>
          <p:cNvPr id="2" name="Substituent număr diapozitiv 1">
            <a:extLst>
              <a:ext uri="{FF2B5EF4-FFF2-40B4-BE49-F238E27FC236}">
                <a16:creationId xmlns:a16="http://schemas.microsoft.com/office/drawing/2014/main" id="{65586D11-D444-9FCC-920B-C0BBF7D33AB5}"/>
              </a:ext>
            </a:extLst>
          </p:cNvPr>
          <p:cNvSpPr>
            <a:spLocks noGrp="1"/>
          </p:cNvSpPr>
          <p:nvPr>
            <p:ph type="sldNum" sz="quarter" idx="12"/>
          </p:nvPr>
        </p:nvSpPr>
        <p:spPr>
          <a:xfrm>
            <a:off x="11555335" y="6168758"/>
            <a:ext cx="365760"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9</a:t>
            </a:fld>
            <a:endParaRPr lang="en-US" sz="2000"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2837913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în aer liber, cer, Vehicul de teren, vehicul&#10;&#10;Descriere generată automat">
            <a:extLst>
              <a:ext uri="{FF2B5EF4-FFF2-40B4-BE49-F238E27FC236}">
                <a16:creationId xmlns:a16="http://schemas.microsoft.com/office/drawing/2014/main" id="{F7081282-298B-062F-C35B-2CE22C72FE8D}"/>
              </a:ext>
            </a:extLst>
          </p:cNvPr>
          <p:cNvPicPr>
            <a:picLocks noChangeAspect="1"/>
          </p:cNvPicPr>
          <p:nvPr/>
        </p:nvPicPr>
        <p:blipFill>
          <a:blip r:embed="rId2">
            <a:extLst>
              <a:ext uri="{28A0092B-C50C-407E-A947-70E740481C1C}">
                <a14:useLocalDpi xmlns:a14="http://schemas.microsoft.com/office/drawing/2010/main" val="0"/>
              </a:ext>
            </a:extLst>
          </a:blip>
          <a:srcRect t="21091" r="-1" b="3905"/>
          <a:stretch/>
        </p:blipFill>
        <p:spPr>
          <a:xfrm>
            <a:off x="2" y="10"/>
            <a:ext cx="12191271" cy="6857989"/>
          </a:xfrm>
          <a:custGeom>
            <a:avLst/>
            <a:gdLst/>
            <a:ahLst/>
            <a:cxnLst/>
            <a:rect l="l" t="t" r="r" b="b"/>
            <a:pathLst>
              <a:path w="12191271" h="6850048">
                <a:moveTo>
                  <a:pt x="636938" y="0"/>
                </a:moveTo>
                <a:lnTo>
                  <a:pt x="12191271" y="0"/>
                </a:lnTo>
                <a:lnTo>
                  <a:pt x="12191271" y="34"/>
                </a:lnTo>
                <a:lnTo>
                  <a:pt x="12188836" y="26696"/>
                </a:lnTo>
                <a:cubicBezTo>
                  <a:pt x="12159738" y="43228"/>
                  <a:pt x="12151834" y="118002"/>
                  <a:pt x="12131136" y="168244"/>
                </a:cubicBezTo>
                <a:cubicBezTo>
                  <a:pt x="12124808" y="199505"/>
                  <a:pt x="12149886" y="254732"/>
                  <a:pt x="12134482" y="260696"/>
                </a:cubicBezTo>
                <a:cubicBezTo>
                  <a:pt x="12141738" y="278745"/>
                  <a:pt x="12126232" y="287417"/>
                  <a:pt x="12123358" y="303160"/>
                </a:cubicBezTo>
                <a:cubicBezTo>
                  <a:pt x="12127622" y="318147"/>
                  <a:pt x="12122174" y="322795"/>
                  <a:pt x="12119930" y="334153"/>
                </a:cubicBezTo>
                <a:cubicBezTo>
                  <a:pt x="12122824" y="340739"/>
                  <a:pt x="12121652" y="350621"/>
                  <a:pt x="12117292" y="352523"/>
                </a:cubicBezTo>
                <a:cubicBezTo>
                  <a:pt x="12108502" y="344302"/>
                  <a:pt x="12109672" y="380554"/>
                  <a:pt x="12103022" y="380764"/>
                </a:cubicBezTo>
                <a:cubicBezTo>
                  <a:pt x="12099682" y="400323"/>
                  <a:pt x="12099092" y="490383"/>
                  <a:pt x="12087384" y="501357"/>
                </a:cubicBezTo>
                <a:cubicBezTo>
                  <a:pt x="12078470" y="540103"/>
                  <a:pt x="12088892" y="604695"/>
                  <a:pt x="12086884" y="621818"/>
                </a:cubicBezTo>
                <a:cubicBezTo>
                  <a:pt x="12103872" y="645808"/>
                  <a:pt x="12046274" y="710838"/>
                  <a:pt x="12037912" y="783603"/>
                </a:cubicBezTo>
                <a:cubicBezTo>
                  <a:pt x="12038728" y="794128"/>
                  <a:pt x="12038178" y="799388"/>
                  <a:pt x="12033652" y="800460"/>
                </a:cubicBezTo>
                <a:cubicBezTo>
                  <a:pt x="12030680" y="822866"/>
                  <a:pt x="12018000" y="839465"/>
                  <a:pt x="12021616" y="857543"/>
                </a:cubicBezTo>
                <a:cubicBezTo>
                  <a:pt x="12012916" y="850673"/>
                  <a:pt x="12020790" y="891755"/>
                  <a:pt x="12011726" y="892266"/>
                </a:cubicBezTo>
                <a:cubicBezTo>
                  <a:pt x="12007210" y="905052"/>
                  <a:pt x="11997872" y="927582"/>
                  <a:pt x="11994512" y="934260"/>
                </a:cubicBezTo>
                <a:lnTo>
                  <a:pt x="11991560" y="932336"/>
                </a:lnTo>
                <a:lnTo>
                  <a:pt x="11990514" y="940487"/>
                </a:lnTo>
                <a:lnTo>
                  <a:pt x="11988602" y="958836"/>
                </a:lnTo>
                <a:cubicBezTo>
                  <a:pt x="11985966" y="966456"/>
                  <a:pt x="11975758" y="977088"/>
                  <a:pt x="11974700" y="986207"/>
                </a:cubicBezTo>
                <a:cubicBezTo>
                  <a:pt x="11970938" y="1004735"/>
                  <a:pt x="11977876" y="1007075"/>
                  <a:pt x="11982258" y="1013556"/>
                </a:cubicBezTo>
                <a:cubicBezTo>
                  <a:pt x="11981214" y="1026451"/>
                  <a:pt x="11971950" y="1050442"/>
                  <a:pt x="11968448" y="1063580"/>
                </a:cubicBezTo>
                <a:cubicBezTo>
                  <a:pt x="11964708" y="1069989"/>
                  <a:pt x="11969836" y="1093522"/>
                  <a:pt x="11961240" y="1092388"/>
                </a:cubicBezTo>
                <a:cubicBezTo>
                  <a:pt x="11960426" y="1105603"/>
                  <a:pt x="11958786" y="1112923"/>
                  <a:pt x="11957400" y="1120089"/>
                </a:cubicBezTo>
                <a:lnTo>
                  <a:pt x="11952458" y="1136369"/>
                </a:lnTo>
                <a:cubicBezTo>
                  <a:pt x="11950090" y="1140925"/>
                  <a:pt x="11948538" y="1146011"/>
                  <a:pt x="11948726" y="1152132"/>
                </a:cubicBezTo>
                <a:lnTo>
                  <a:pt x="11949742" y="1158140"/>
                </a:lnTo>
                <a:lnTo>
                  <a:pt x="11948154" y="1158608"/>
                </a:lnTo>
                <a:cubicBezTo>
                  <a:pt x="11945686" y="1158803"/>
                  <a:pt x="11928734" y="1161056"/>
                  <a:pt x="11927260" y="1180442"/>
                </a:cubicBezTo>
                <a:cubicBezTo>
                  <a:pt x="11921496" y="1192709"/>
                  <a:pt x="11919204" y="1203402"/>
                  <a:pt x="11915994" y="1221353"/>
                </a:cubicBezTo>
                <a:cubicBezTo>
                  <a:pt x="11915516" y="1232713"/>
                  <a:pt x="11926308" y="1235102"/>
                  <a:pt x="11924388" y="1248604"/>
                </a:cubicBezTo>
                <a:cubicBezTo>
                  <a:pt x="11911346" y="1301115"/>
                  <a:pt x="11929638" y="1279167"/>
                  <a:pt x="11916648" y="1307095"/>
                </a:cubicBezTo>
                <a:cubicBezTo>
                  <a:pt x="11915436" y="1312439"/>
                  <a:pt x="11915606" y="1317191"/>
                  <a:pt x="11916360" y="1321583"/>
                </a:cubicBezTo>
                <a:lnTo>
                  <a:pt x="11918132" y="1328373"/>
                </a:lnTo>
                <a:lnTo>
                  <a:pt x="11911374" y="1349635"/>
                </a:lnTo>
                <a:cubicBezTo>
                  <a:pt x="11908688" y="1360345"/>
                  <a:pt x="11906470" y="1371840"/>
                  <a:pt x="11904778" y="1383852"/>
                </a:cubicBezTo>
                <a:cubicBezTo>
                  <a:pt x="11907652" y="1387748"/>
                  <a:pt x="11902226" y="1395665"/>
                  <a:pt x="11900890" y="1399838"/>
                </a:cubicBezTo>
                <a:cubicBezTo>
                  <a:pt x="11902940" y="1400643"/>
                  <a:pt x="11902928" y="1410976"/>
                  <a:pt x="11900874" y="1413889"/>
                </a:cubicBezTo>
                <a:cubicBezTo>
                  <a:pt x="11886092" y="1485537"/>
                  <a:pt x="11909474" y="1450776"/>
                  <a:pt x="11893500" y="1491153"/>
                </a:cubicBezTo>
                <a:cubicBezTo>
                  <a:pt x="11892154" y="1498399"/>
                  <a:pt x="11892622" y="1504376"/>
                  <a:pt x="11893858" y="1509677"/>
                </a:cubicBezTo>
                <a:lnTo>
                  <a:pt x="11897264" y="1519651"/>
                </a:lnTo>
                <a:lnTo>
                  <a:pt x="11895090" y="1525679"/>
                </a:lnTo>
                <a:cubicBezTo>
                  <a:pt x="11892484" y="1550498"/>
                  <a:pt x="11896104" y="1559433"/>
                  <a:pt x="11890274" y="1572282"/>
                </a:cubicBezTo>
                <a:cubicBezTo>
                  <a:pt x="11897250" y="1597020"/>
                  <a:pt x="11889764" y="1586796"/>
                  <a:pt x="11886744" y="1602539"/>
                </a:cubicBezTo>
                <a:cubicBezTo>
                  <a:pt x="11883642" y="1614697"/>
                  <a:pt x="11882502" y="1589859"/>
                  <a:pt x="11880728" y="1602238"/>
                </a:cubicBezTo>
                <a:cubicBezTo>
                  <a:pt x="11881720" y="1616707"/>
                  <a:pt x="11874476" y="1613372"/>
                  <a:pt x="11875940" y="1628576"/>
                </a:cubicBezTo>
                <a:cubicBezTo>
                  <a:pt x="11881788" y="1627172"/>
                  <a:pt x="11872080" y="1656092"/>
                  <a:pt x="11876794" y="1658841"/>
                </a:cubicBezTo>
                <a:lnTo>
                  <a:pt x="11876694" y="1659046"/>
                </a:lnTo>
                <a:cubicBezTo>
                  <a:pt x="11866634" y="1667627"/>
                  <a:pt x="11851866" y="1763404"/>
                  <a:pt x="11841806" y="1771984"/>
                </a:cubicBezTo>
                <a:cubicBezTo>
                  <a:pt x="11810410" y="1824881"/>
                  <a:pt x="11780100" y="1952023"/>
                  <a:pt x="11765636" y="2016516"/>
                </a:cubicBezTo>
                <a:cubicBezTo>
                  <a:pt x="11751172" y="2081009"/>
                  <a:pt x="11756430" y="2114985"/>
                  <a:pt x="11755018" y="2158942"/>
                </a:cubicBezTo>
                <a:lnTo>
                  <a:pt x="11756288" y="2240371"/>
                </a:lnTo>
                <a:lnTo>
                  <a:pt x="11751858" y="2253578"/>
                </a:lnTo>
                <a:cubicBezTo>
                  <a:pt x="11750642" y="2255242"/>
                  <a:pt x="11750294" y="2257858"/>
                  <a:pt x="11752262" y="2273603"/>
                </a:cubicBezTo>
                <a:cubicBezTo>
                  <a:pt x="11740738" y="2308149"/>
                  <a:pt x="11737736" y="2368195"/>
                  <a:pt x="11722998" y="2393147"/>
                </a:cubicBezTo>
                <a:cubicBezTo>
                  <a:pt x="11727870" y="2391170"/>
                  <a:pt x="11729790" y="2408227"/>
                  <a:pt x="11726462" y="2418325"/>
                </a:cubicBezTo>
                <a:cubicBezTo>
                  <a:pt x="11745428" y="2412080"/>
                  <a:pt x="11706204" y="2455637"/>
                  <a:pt x="11717312" y="2469703"/>
                </a:cubicBezTo>
                <a:cubicBezTo>
                  <a:pt x="11706060" y="2466046"/>
                  <a:pt x="11682162" y="2507996"/>
                  <a:pt x="11689052" y="2534428"/>
                </a:cubicBezTo>
                <a:cubicBezTo>
                  <a:pt x="11683298" y="2568704"/>
                  <a:pt x="11671550" y="2590146"/>
                  <a:pt x="11671572" y="2628315"/>
                </a:cubicBezTo>
                <a:cubicBezTo>
                  <a:pt x="11669958" y="2628904"/>
                  <a:pt x="11668516" y="2630315"/>
                  <a:pt x="11667202" y="2632291"/>
                </a:cubicBezTo>
                <a:lnTo>
                  <a:pt x="11663792" y="2639275"/>
                </a:lnTo>
                <a:lnTo>
                  <a:pt x="11663828" y="2640882"/>
                </a:lnTo>
                <a:cubicBezTo>
                  <a:pt x="11663260" y="2646928"/>
                  <a:pt x="11662318" y="2649787"/>
                  <a:pt x="11661216" y="2651232"/>
                </a:cubicBezTo>
                <a:lnTo>
                  <a:pt x="11659736" y="2651998"/>
                </a:lnTo>
                <a:lnTo>
                  <a:pt x="11657658" y="2658628"/>
                </a:lnTo>
                <a:lnTo>
                  <a:pt x="11652798" y="2670425"/>
                </a:lnTo>
                <a:lnTo>
                  <a:pt x="11652608" y="2673819"/>
                </a:lnTo>
                <a:lnTo>
                  <a:pt x="11646398" y="2693461"/>
                </a:lnTo>
                <a:lnTo>
                  <a:pt x="11646654" y="2694295"/>
                </a:lnTo>
                <a:cubicBezTo>
                  <a:pt x="11647086" y="2696613"/>
                  <a:pt x="11647138" y="2699170"/>
                  <a:pt x="11646396" y="2702293"/>
                </a:cubicBezTo>
                <a:cubicBezTo>
                  <a:pt x="11652536" y="2705759"/>
                  <a:pt x="11647852" y="2707391"/>
                  <a:pt x="11645122" y="2716295"/>
                </a:cubicBezTo>
                <a:cubicBezTo>
                  <a:pt x="11654048" y="2723663"/>
                  <a:pt x="11643268" y="2743972"/>
                  <a:pt x="11646406" y="2755554"/>
                </a:cubicBezTo>
                <a:cubicBezTo>
                  <a:pt x="11644200" y="2761932"/>
                  <a:pt x="11642026" y="2768809"/>
                  <a:pt x="11639970" y="2776095"/>
                </a:cubicBezTo>
                <a:lnTo>
                  <a:pt x="11638858" y="2780546"/>
                </a:lnTo>
                <a:lnTo>
                  <a:pt x="11638912" y="2780766"/>
                </a:lnTo>
                <a:cubicBezTo>
                  <a:pt x="11638832" y="2782014"/>
                  <a:pt x="11638528" y="2783583"/>
                  <a:pt x="11637890" y="2785722"/>
                </a:cubicBezTo>
                <a:lnTo>
                  <a:pt x="11636832" y="2788662"/>
                </a:lnTo>
                <a:lnTo>
                  <a:pt x="11634674" y="2797295"/>
                </a:lnTo>
                <a:lnTo>
                  <a:pt x="11634434" y="2801139"/>
                </a:lnTo>
                <a:cubicBezTo>
                  <a:pt x="11635286" y="2816294"/>
                  <a:pt x="11647702" y="2823339"/>
                  <a:pt x="11638528" y="2839295"/>
                </a:cubicBezTo>
                <a:cubicBezTo>
                  <a:pt x="11636094" y="2865138"/>
                  <a:pt x="11641034" y="2884181"/>
                  <a:pt x="11634070" y="2906237"/>
                </a:cubicBezTo>
                <a:cubicBezTo>
                  <a:pt x="11631818" y="2930445"/>
                  <a:pt x="11632514" y="2952380"/>
                  <a:pt x="11628506" y="2972091"/>
                </a:cubicBezTo>
                <a:cubicBezTo>
                  <a:pt x="11629844" y="2981191"/>
                  <a:pt x="11625508" y="2988486"/>
                  <a:pt x="11625932" y="2995729"/>
                </a:cubicBezTo>
                <a:cubicBezTo>
                  <a:pt x="11626358" y="3002972"/>
                  <a:pt x="11636102" y="3002605"/>
                  <a:pt x="11631060" y="3015551"/>
                </a:cubicBezTo>
                <a:cubicBezTo>
                  <a:pt x="11639036" y="3026970"/>
                  <a:pt x="11634852" y="3046550"/>
                  <a:pt x="11634862" y="3052653"/>
                </a:cubicBezTo>
                <a:lnTo>
                  <a:pt x="11638472" y="3085161"/>
                </a:lnTo>
                <a:lnTo>
                  <a:pt x="11617590" y="3113393"/>
                </a:lnTo>
                <a:cubicBezTo>
                  <a:pt x="11621846" y="3121866"/>
                  <a:pt x="11613122" y="3148828"/>
                  <a:pt x="11622718" y="3149063"/>
                </a:cubicBezTo>
                <a:cubicBezTo>
                  <a:pt x="11620874" y="3159401"/>
                  <a:pt x="11616380" y="3164407"/>
                  <a:pt x="11622820" y="3163072"/>
                </a:cubicBezTo>
                <a:cubicBezTo>
                  <a:pt x="11622276" y="3170605"/>
                  <a:pt x="11620826" y="3184783"/>
                  <a:pt x="11619438" y="3194257"/>
                </a:cubicBezTo>
                <a:lnTo>
                  <a:pt x="11614494" y="3219915"/>
                </a:lnTo>
                <a:lnTo>
                  <a:pt x="11613098" y="3221731"/>
                </a:lnTo>
                <a:cubicBezTo>
                  <a:pt x="11612634" y="3224213"/>
                  <a:pt x="11612392" y="3231115"/>
                  <a:pt x="11611708" y="3234801"/>
                </a:cubicBezTo>
                <a:lnTo>
                  <a:pt x="11609006" y="3243851"/>
                </a:lnTo>
                <a:cubicBezTo>
                  <a:pt x="11607894" y="3246676"/>
                  <a:pt x="11606598" y="3249062"/>
                  <a:pt x="11605054" y="3250812"/>
                </a:cubicBezTo>
                <a:cubicBezTo>
                  <a:pt x="11608816" y="3286401"/>
                  <a:pt x="11599242" y="3315146"/>
                  <a:pt x="11596882" y="3351401"/>
                </a:cubicBezTo>
                <a:cubicBezTo>
                  <a:pt x="11606320" y="3370932"/>
                  <a:pt x="11574486" y="3407777"/>
                  <a:pt x="11562942" y="3412738"/>
                </a:cubicBezTo>
                <a:cubicBezTo>
                  <a:pt x="11558508" y="3443835"/>
                  <a:pt x="11567878" y="3479425"/>
                  <a:pt x="11562930" y="3515212"/>
                </a:cubicBezTo>
                <a:lnTo>
                  <a:pt x="11545452" y="3647527"/>
                </a:lnTo>
                <a:cubicBezTo>
                  <a:pt x="11538634" y="3726778"/>
                  <a:pt x="11536610" y="3789073"/>
                  <a:pt x="11537114" y="3864465"/>
                </a:cubicBezTo>
                <a:cubicBezTo>
                  <a:pt x="11537618" y="3939858"/>
                  <a:pt x="11535598" y="4034053"/>
                  <a:pt x="11548476" y="4099881"/>
                </a:cubicBezTo>
                <a:lnTo>
                  <a:pt x="11552432" y="4165133"/>
                </a:lnTo>
                <a:lnTo>
                  <a:pt x="11552732" y="4173457"/>
                </a:lnTo>
                <a:cubicBezTo>
                  <a:pt x="11546540" y="4200651"/>
                  <a:pt x="11557802" y="4228513"/>
                  <a:pt x="11553200" y="4250383"/>
                </a:cubicBezTo>
                <a:cubicBezTo>
                  <a:pt x="11552922" y="4256452"/>
                  <a:pt x="11553192" y="4261667"/>
                  <a:pt x="11553798" y="4266324"/>
                </a:cubicBezTo>
                <a:lnTo>
                  <a:pt x="11556298" y="4278290"/>
                </a:lnTo>
                <a:lnTo>
                  <a:pt x="11558608" y="4279552"/>
                </a:lnTo>
                <a:lnTo>
                  <a:pt x="11559256" y="4288041"/>
                </a:lnTo>
                <a:lnTo>
                  <a:pt x="11559842" y="4289935"/>
                </a:lnTo>
                <a:cubicBezTo>
                  <a:pt x="11559766" y="4297619"/>
                  <a:pt x="11558376" y="4321255"/>
                  <a:pt x="11558794" y="4334153"/>
                </a:cubicBezTo>
                <a:cubicBezTo>
                  <a:pt x="11561310" y="4357137"/>
                  <a:pt x="11552162" y="4349289"/>
                  <a:pt x="11562346" y="4367326"/>
                </a:cubicBezTo>
                <a:cubicBezTo>
                  <a:pt x="11559750" y="4411719"/>
                  <a:pt x="11572402" y="4426587"/>
                  <a:pt x="11564954" y="4468612"/>
                </a:cubicBezTo>
                <a:cubicBezTo>
                  <a:pt x="11563988" y="4505670"/>
                  <a:pt x="11581512" y="4533280"/>
                  <a:pt x="11580786" y="4546196"/>
                </a:cubicBezTo>
                <a:cubicBezTo>
                  <a:pt x="11581754" y="4580683"/>
                  <a:pt x="11563866" y="4624484"/>
                  <a:pt x="11563432" y="4665534"/>
                </a:cubicBezTo>
                <a:cubicBezTo>
                  <a:pt x="11565794" y="4700759"/>
                  <a:pt x="11560190" y="4735452"/>
                  <a:pt x="11568406" y="4764690"/>
                </a:cubicBezTo>
                <a:cubicBezTo>
                  <a:pt x="11567130" y="4767647"/>
                  <a:pt x="11566180" y="4770968"/>
                  <a:pt x="11565462" y="4774527"/>
                </a:cubicBezTo>
                <a:lnTo>
                  <a:pt x="11564000" y="4785178"/>
                </a:lnTo>
                <a:lnTo>
                  <a:pt x="11564328" y="4798347"/>
                </a:lnTo>
                <a:lnTo>
                  <a:pt x="11563206" y="4801234"/>
                </a:lnTo>
                <a:lnTo>
                  <a:pt x="11561136" y="4826142"/>
                </a:lnTo>
                <a:lnTo>
                  <a:pt x="11561700" y="4829040"/>
                </a:lnTo>
                <a:lnTo>
                  <a:pt x="11560522" y="4853748"/>
                </a:lnTo>
                <a:lnTo>
                  <a:pt x="11560924" y="4853991"/>
                </a:lnTo>
                <a:cubicBezTo>
                  <a:pt x="11561796" y="4855098"/>
                  <a:pt x="11562390" y="4856978"/>
                  <a:pt x="11562416" y="4860528"/>
                </a:cubicBezTo>
                <a:cubicBezTo>
                  <a:pt x="11568496" y="4853650"/>
                  <a:pt x="11564776" y="4862172"/>
                  <a:pt x="11564316" y="4873245"/>
                </a:cubicBezTo>
                <a:lnTo>
                  <a:pt x="11572682" y="4927107"/>
                </a:lnTo>
                <a:lnTo>
                  <a:pt x="11572672" y="4932248"/>
                </a:lnTo>
                <a:cubicBezTo>
                  <a:pt x="11572704" y="4932275"/>
                  <a:pt x="11572734" y="4932305"/>
                  <a:pt x="11572766" y="4932333"/>
                </a:cubicBezTo>
                <a:cubicBezTo>
                  <a:pt x="11572964" y="4933414"/>
                  <a:pt x="11573036" y="4935090"/>
                  <a:pt x="11572942" y="4937721"/>
                </a:cubicBezTo>
                <a:lnTo>
                  <a:pt x="11577402" y="4975055"/>
                </a:lnTo>
                <a:cubicBezTo>
                  <a:pt x="11574168" y="4991322"/>
                  <a:pt x="11579054" y="4994280"/>
                  <a:pt x="11580860" y="5016279"/>
                </a:cubicBezTo>
                <a:cubicBezTo>
                  <a:pt x="11577794" y="5025639"/>
                  <a:pt x="11578930" y="5033009"/>
                  <a:pt x="11581396" y="5040153"/>
                </a:cubicBezTo>
                <a:cubicBezTo>
                  <a:pt x="11580034" y="5061698"/>
                  <a:pt x="11583522" y="5081146"/>
                  <a:pt x="11584442" y="5105259"/>
                </a:cubicBezTo>
                <a:cubicBezTo>
                  <a:pt x="11580512" y="5131545"/>
                  <a:pt x="11587750" y="5144617"/>
                  <a:pt x="11588702" y="5170388"/>
                </a:cubicBezTo>
                <a:cubicBezTo>
                  <a:pt x="11581846" y="5193034"/>
                  <a:pt x="11594798" y="5188571"/>
                  <a:pt x="11597568" y="5201681"/>
                </a:cubicBezTo>
                <a:lnTo>
                  <a:pt x="11596842" y="5215195"/>
                </a:lnTo>
                <a:lnTo>
                  <a:pt x="11596192" y="5218814"/>
                </a:lnTo>
                <a:cubicBezTo>
                  <a:pt x="11595848" y="5221331"/>
                  <a:pt x="11595754" y="5223032"/>
                  <a:pt x="11595836" y="5224243"/>
                </a:cubicBezTo>
                <a:lnTo>
                  <a:pt x="11595408" y="5229443"/>
                </a:lnTo>
                <a:cubicBezTo>
                  <a:pt x="11594346" y="5237912"/>
                  <a:pt x="11593122" y="5246108"/>
                  <a:pt x="11591796" y="5253878"/>
                </a:cubicBezTo>
                <a:cubicBezTo>
                  <a:pt x="11596328" y="5261714"/>
                  <a:pt x="11588472" y="5289750"/>
                  <a:pt x="11598078" y="5288650"/>
                </a:cubicBezTo>
                <a:cubicBezTo>
                  <a:pt x="11596572" y="5299191"/>
                  <a:pt x="11592238" y="5304794"/>
                  <a:pt x="11598640" y="5302571"/>
                </a:cubicBezTo>
                <a:cubicBezTo>
                  <a:pt x="11598320" y="5306080"/>
                  <a:pt x="11598696" y="5308372"/>
                  <a:pt x="11599412" y="5310113"/>
                </a:cubicBezTo>
                <a:lnTo>
                  <a:pt x="11599768" y="5310652"/>
                </a:lnTo>
                <a:lnTo>
                  <a:pt x="11593310" y="5352392"/>
                </a:lnTo>
                <a:lnTo>
                  <a:pt x="11592144" y="5360280"/>
                </a:lnTo>
                <a:lnTo>
                  <a:pt x="11589598" y="5374040"/>
                </a:lnTo>
                <a:lnTo>
                  <a:pt x="11589840" y="5375477"/>
                </a:lnTo>
                <a:lnTo>
                  <a:pt x="11587428" y="5384856"/>
                </a:lnTo>
                <a:cubicBezTo>
                  <a:pt x="11586404" y="5387820"/>
                  <a:pt x="11585186" y="5390375"/>
                  <a:pt x="11583696" y="5392331"/>
                </a:cubicBezTo>
                <a:cubicBezTo>
                  <a:pt x="11588614" y="5427214"/>
                  <a:pt x="11579964" y="5457140"/>
                  <a:pt x="11578774" y="5493537"/>
                </a:cubicBezTo>
                <a:cubicBezTo>
                  <a:pt x="11574386" y="5533576"/>
                  <a:pt x="11562428" y="5590359"/>
                  <a:pt x="11557362" y="5632561"/>
                </a:cubicBezTo>
                <a:lnTo>
                  <a:pt x="11548380" y="5746753"/>
                </a:lnTo>
                <a:cubicBezTo>
                  <a:pt x="11556238" y="5772089"/>
                  <a:pt x="11550878" y="5798350"/>
                  <a:pt x="11551024" y="5822826"/>
                </a:cubicBezTo>
                <a:cubicBezTo>
                  <a:pt x="11542796" y="5814291"/>
                  <a:pt x="11553924" y="5853157"/>
                  <a:pt x="11544052" y="5852276"/>
                </a:cubicBezTo>
                <a:cubicBezTo>
                  <a:pt x="11544390" y="5856758"/>
                  <a:pt x="11545032" y="5861128"/>
                  <a:pt x="11545748" y="5865520"/>
                </a:cubicBezTo>
                <a:lnTo>
                  <a:pt x="11546116" y="5867822"/>
                </a:lnTo>
                <a:lnTo>
                  <a:pt x="11545906" y="5876651"/>
                </a:lnTo>
                <a:lnTo>
                  <a:pt x="11547962" y="5879618"/>
                </a:lnTo>
                <a:lnTo>
                  <a:pt x="11549160" y="5893249"/>
                </a:lnTo>
                <a:cubicBezTo>
                  <a:pt x="11549282" y="5898280"/>
                  <a:pt x="11549030" y="5903609"/>
                  <a:pt x="11548180" y="5909369"/>
                </a:cubicBezTo>
                <a:cubicBezTo>
                  <a:pt x="11541720" y="5927436"/>
                  <a:pt x="11549640" y="5963239"/>
                  <a:pt x="11541162" y="5985355"/>
                </a:cubicBezTo>
                <a:cubicBezTo>
                  <a:pt x="11538794" y="5993983"/>
                  <a:pt x="11531140" y="6003419"/>
                  <a:pt x="11533408" y="6010880"/>
                </a:cubicBezTo>
                <a:cubicBezTo>
                  <a:pt x="11533384" y="6032967"/>
                  <a:pt x="11540672" y="6093692"/>
                  <a:pt x="11541022" y="6117880"/>
                </a:cubicBezTo>
                <a:cubicBezTo>
                  <a:pt x="11536010" y="6127417"/>
                  <a:pt x="11542236" y="6147591"/>
                  <a:pt x="11540416" y="6176296"/>
                </a:cubicBezTo>
                <a:cubicBezTo>
                  <a:pt x="11533696" y="6193575"/>
                  <a:pt x="11520672" y="6223706"/>
                  <a:pt x="11515330" y="6241549"/>
                </a:cubicBezTo>
                <a:cubicBezTo>
                  <a:pt x="11509988" y="6259393"/>
                  <a:pt x="11506830" y="6256209"/>
                  <a:pt x="11508360" y="6283356"/>
                </a:cubicBezTo>
                <a:cubicBezTo>
                  <a:pt x="11496758" y="6317094"/>
                  <a:pt x="11506504" y="6340085"/>
                  <a:pt x="11502164" y="6370897"/>
                </a:cubicBezTo>
                <a:cubicBezTo>
                  <a:pt x="11498220" y="6406078"/>
                  <a:pt x="11505228" y="6378276"/>
                  <a:pt x="11493420" y="6419907"/>
                </a:cubicBezTo>
                <a:cubicBezTo>
                  <a:pt x="11496498" y="6425815"/>
                  <a:pt x="11498672" y="6444204"/>
                  <a:pt x="11496258" y="6453162"/>
                </a:cubicBezTo>
                <a:cubicBezTo>
                  <a:pt x="11496982" y="6471523"/>
                  <a:pt x="11512650" y="6498528"/>
                  <a:pt x="11512334" y="6514298"/>
                </a:cubicBezTo>
                <a:cubicBezTo>
                  <a:pt x="11512200" y="6527176"/>
                  <a:pt x="11507906" y="6505466"/>
                  <a:pt x="11506458" y="6519308"/>
                </a:cubicBezTo>
                <a:cubicBezTo>
                  <a:pt x="11505546" y="6536357"/>
                  <a:pt x="11496970" y="6533583"/>
                  <a:pt x="11506912" y="6550074"/>
                </a:cubicBezTo>
                <a:cubicBezTo>
                  <a:pt x="11502902" y="6566946"/>
                  <a:pt x="11507560" y="6571936"/>
                  <a:pt x="11508214" y="6596919"/>
                </a:cubicBezTo>
                <a:cubicBezTo>
                  <a:pt x="11504722" y="6606203"/>
                  <a:pt x="11505462" y="6614758"/>
                  <a:pt x="11507524" y="6623534"/>
                </a:cubicBezTo>
                <a:cubicBezTo>
                  <a:pt x="11505086" y="6646907"/>
                  <a:pt x="11507528" y="6669655"/>
                  <a:pt x="11507206" y="6696669"/>
                </a:cubicBezTo>
                <a:cubicBezTo>
                  <a:pt x="11501998" y="6724388"/>
                  <a:pt x="11508454" y="6741397"/>
                  <a:pt x="11508078" y="6770256"/>
                </a:cubicBezTo>
                <a:cubicBezTo>
                  <a:pt x="11509260" y="6790406"/>
                  <a:pt x="11512798" y="6819910"/>
                  <a:pt x="11515012" y="6840678"/>
                </a:cubicBezTo>
                <a:lnTo>
                  <a:pt x="11515906" y="6850048"/>
                </a:lnTo>
                <a:lnTo>
                  <a:pt x="0" y="6850048"/>
                </a:lnTo>
                <a:lnTo>
                  <a:pt x="0" y="6150255"/>
                </a:lnTo>
                <a:lnTo>
                  <a:pt x="17548" y="6079421"/>
                </a:lnTo>
                <a:cubicBezTo>
                  <a:pt x="24104" y="6016456"/>
                  <a:pt x="27371" y="6035306"/>
                  <a:pt x="27043" y="5985942"/>
                </a:cubicBezTo>
                <a:cubicBezTo>
                  <a:pt x="26678" y="5981021"/>
                  <a:pt x="35914" y="5971603"/>
                  <a:pt x="33624" y="5952542"/>
                </a:cubicBezTo>
                <a:cubicBezTo>
                  <a:pt x="37578" y="5922372"/>
                  <a:pt x="48696" y="5939028"/>
                  <a:pt x="52357" y="5900385"/>
                </a:cubicBezTo>
                <a:cubicBezTo>
                  <a:pt x="55799" y="5903958"/>
                  <a:pt x="54094" y="5866099"/>
                  <a:pt x="66315" y="5862451"/>
                </a:cubicBezTo>
                <a:cubicBezTo>
                  <a:pt x="70207" y="5846033"/>
                  <a:pt x="73489" y="5820812"/>
                  <a:pt x="75710" y="5801878"/>
                </a:cubicBezTo>
                <a:cubicBezTo>
                  <a:pt x="81695" y="5773510"/>
                  <a:pt x="88149" y="5759388"/>
                  <a:pt x="92413" y="5755196"/>
                </a:cubicBezTo>
                <a:cubicBezTo>
                  <a:pt x="99183" y="5726796"/>
                  <a:pt x="100401" y="5729867"/>
                  <a:pt x="114766" y="5692575"/>
                </a:cubicBezTo>
                <a:cubicBezTo>
                  <a:pt x="109606" y="5670690"/>
                  <a:pt x="120766" y="5651885"/>
                  <a:pt x="130959" y="5642725"/>
                </a:cubicBezTo>
                <a:cubicBezTo>
                  <a:pt x="140615" y="5617952"/>
                  <a:pt x="163671" y="5564143"/>
                  <a:pt x="166724" y="5528753"/>
                </a:cubicBezTo>
                <a:cubicBezTo>
                  <a:pt x="165990" y="5474631"/>
                  <a:pt x="177327" y="5489775"/>
                  <a:pt x="185947" y="5465696"/>
                </a:cubicBezTo>
                <a:cubicBezTo>
                  <a:pt x="196662" y="5446952"/>
                  <a:pt x="187411" y="5449560"/>
                  <a:pt x="200956" y="5429999"/>
                </a:cubicBezTo>
                <a:lnTo>
                  <a:pt x="216668" y="5393769"/>
                </a:lnTo>
                <a:lnTo>
                  <a:pt x="241271" y="5350074"/>
                </a:lnTo>
                <a:lnTo>
                  <a:pt x="248034" y="5340072"/>
                </a:lnTo>
                <a:cubicBezTo>
                  <a:pt x="248058" y="5334942"/>
                  <a:pt x="248479" y="5331687"/>
                  <a:pt x="249221" y="5329608"/>
                </a:cubicBezTo>
                <a:cubicBezTo>
                  <a:pt x="249320" y="5329557"/>
                  <a:pt x="249420" y="5329504"/>
                  <a:pt x="249519" y="5329453"/>
                </a:cubicBezTo>
                <a:lnTo>
                  <a:pt x="252498" y="5314689"/>
                </a:lnTo>
                <a:cubicBezTo>
                  <a:pt x="252864" y="5297574"/>
                  <a:pt x="278981" y="5263235"/>
                  <a:pt x="278285" y="5246981"/>
                </a:cubicBezTo>
                <a:cubicBezTo>
                  <a:pt x="294835" y="5239806"/>
                  <a:pt x="267309" y="5243000"/>
                  <a:pt x="282334" y="5215649"/>
                </a:cubicBezTo>
                <a:cubicBezTo>
                  <a:pt x="284338" y="5203457"/>
                  <a:pt x="286369" y="5198331"/>
                  <a:pt x="287909" y="5188115"/>
                </a:cubicBezTo>
                <a:cubicBezTo>
                  <a:pt x="288332" y="5187974"/>
                  <a:pt x="291148" y="5154493"/>
                  <a:pt x="291570" y="5154352"/>
                </a:cubicBezTo>
                <a:lnTo>
                  <a:pt x="295687" y="5129949"/>
                </a:lnTo>
                <a:lnTo>
                  <a:pt x="297770" y="5124375"/>
                </a:lnTo>
                <a:lnTo>
                  <a:pt x="294552" y="5091886"/>
                </a:lnTo>
                <a:lnTo>
                  <a:pt x="294372" y="5075666"/>
                </a:lnTo>
                <a:lnTo>
                  <a:pt x="291261" y="5069914"/>
                </a:lnTo>
                <a:cubicBezTo>
                  <a:pt x="289602" y="5064348"/>
                  <a:pt x="289412" y="5057213"/>
                  <a:pt x="292549" y="5046565"/>
                </a:cubicBezTo>
                <a:lnTo>
                  <a:pt x="293850" y="5044324"/>
                </a:lnTo>
                <a:lnTo>
                  <a:pt x="288225" y="5011521"/>
                </a:lnTo>
                <a:cubicBezTo>
                  <a:pt x="286438" y="5004509"/>
                  <a:pt x="295879" y="4976501"/>
                  <a:pt x="292304" y="4970595"/>
                </a:cubicBezTo>
                <a:cubicBezTo>
                  <a:pt x="297173" y="4914689"/>
                  <a:pt x="280545" y="4880484"/>
                  <a:pt x="292037" y="4812226"/>
                </a:cubicBezTo>
                <a:cubicBezTo>
                  <a:pt x="296651" y="4766534"/>
                  <a:pt x="296553" y="4740857"/>
                  <a:pt x="300183" y="4711370"/>
                </a:cubicBezTo>
                <a:cubicBezTo>
                  <a:pt x="303813" y="4681883"/>
                  <a:pt x="310253" y="4654301"/>
                  <a:pt x="313819" y="4635304"/>
                </a:cubicBezTo>
                <a:cubicBezTo>
                  <a:pt x="317385" y="4616307"/>
                  <a:pt x="319059" y="4621434"/>
                  <a:pt x="321580" y="4597389"/>
                </a:cubicBezTo>
                <a:cubicBezTo>
                  <a:pt x="324100" y="4573344"/>
                  <a:pt x="322182" y="4514378"/>
                  <a:pt x="328942" y="4491032"/>
                </a:cubicBezTo>
                <a:cubicBezTo>
                  <a:pt x="328254" y="4465815"/>
                  <a:pt x="339350" y="4462516"/>
                  <a:pt x="338027" y="4448739"/>
                </a:cubicBezTo>
                <a:cubicBezTo>
                  <a:pt x="354594" y="4377504"/>
                  <a:pt x="351648" y="4318161"/>
                  <a:pt x="348965" y="4231470"/>
                </a:cubicBezTo>
                <a:cubicBezTo>
                  <a:pt x="353874" y="4174323"/>
                  <a:pt x="356666" y="4175355"/>
                  <a:pt x="359496" y="4150308"/>
                </a:cubicBezTo>
                <a:cubicBezTo>
                  <a:pt x="362339" y="4142663"/>
                  <a:pt x="352449" y="4138872"/>
                  <a:pt x="356364" y="4131985"/>
                </a:cubicBezTo>
                <a:lnTo>
                  <a:pt x="361593" y="4096619"/>
                </a:lnTo>
                <a:lnTo>
                  <a:pt x="371792" y="4070654"/>
                </a:lnTo>
                <a:lnTo>
                  <a:pt x="378262" y="4046249"/>
                </a:lnTo>
                <a:lnTo>
                  <a:pt x="381009" y="4016915"/>
                </a:lnTo>
                <a:cubicBezTo>
                  <a:pt x="383439" y="4007929"/>
                  <a:pt x="391279" y="4007340"/>
                  <a:pt x="391151" y="3995496"/>
                </a:cubicBezTo>
                <a:cubicBezTo>
                  <a:pt x="396353" y="3959536"/>
                  <a:pt x="400862" y="3894766"/>
                  <a:pt x="406592" y="3845871"/>
                </a:cubicBezTo>
                <a:cubicBezTo>
                  <a:pt x="403177" y="3821649"/>
                  <a:pt x="409717" y="3786911"/>
                  <a:pt x="419462" y="3776866"/>
                </a:cubicBezTo>
                <a:cubicBezTo>
                  <a:pt x="422173" y="3764871"/>
                  <a:pt x="422222" y="3735955"/>
                  <a:pt x="420303" y="3724288"/>
                </a:cubicBezTo>
                <a:cubicBezTo>
                  <a:pt x="420584" y="3713932"/>
                  <a:pt x="424293" y="3712054"/>
                  <a:pt x="425736" y="3698294"/>
                </a:cubicBezTo>
                <a:cubicBezTo>
                  <a:pt x="429134" y="3683275"/>
                  <a:pt x="445239" y="3650699"/>
                  <a:pt x="450275" y="3636556"/>
                </a:cubicBezTo>
                <a:cubicBezTo>
                  <a:pt x="455311" y="3622413"/>
                  <a:pt x="450096" y="3636797"/>
                  <a:pt x="455950" y="3613438"/>
                </a:cubicBezTo>
                <a:cubicBezTo>
                  <a:pt x="457946" y="3605104"/>
                  <a:pt x="465726" y="3606849"/>
                  <a:pt x="469436" y="3588931"/>
                </a:cubicBezTo>
                <a:cubicBezTo>
                  <a:pt x="473148" y="3571012"/>
                  <a:pt x="477437" y="3530877"/>
                  <a:pt x="478216" y="3505927"/>
                </a:cubicBezTo>
                <a:cubicBezTo>
                  <a:pt x="465624" y="3478053"/>
                  <a:pt x="482767" y="3487820"/>
                  <a:pt x="466921" y="3436850"/>
                </a:cubicBezTo>
                <a:cubicBezTo>
                  <a:pt x="468947" y="3435539"/>
                  <a:pt x="468075" y="3414710"/>
                  <a:pt x="469431" y="3393361"/>
                </a:cubicBezTo>
                <a:cubicBezTo>
                  <a:pt x="470787" y="3372012"/>
                  <a:pt x="482148" y="3326552"/>
                  <a:pt x="475054" y="3308755"/>
                </a:cubicBezTo>
                <a:lnTo>
                  <a:pt x="474310" y="3151747"/>
                </a:lnTo>
                <a:lnTo>
                  <a:pt x="486215" y="3061618"/>
                </a:lnTo>
                <a:cubicBezTo>
                  <a:pt x="488121" y="3030278"/>
                  <a:pt x="496811" y="3025014"/>
                  <a:pt x="493402" y="3004882"/>
                </a:cubicBezTo>
                <a:cubicBezTo>
                  <a:pt x="495599" y="2970945"/>
                  <a:pt x="511735" y="2992431"/>
                  <a:pt x="498742" y="2953275"/>
                </a:cubicBezTo>
                <a:cubicBezTo>
                  <a:pt x="512558" y="2963977"/>
                  <a:pt x="494995" y="2934875"/>
                  <a:pt x="506118" y="2914739"/>
                </a:cubicBezTo>
                <a:cubicBezTo>
                  <a:pt x="497917" y="2886497"/>
                  <a:pt x="508247" y="2857462"/>
                  <a:pt x="509450" y="2840319"/>
                </a:cubicBezTo>
                <a:cubicBezTo>
                  <a:pt x="510653" y="2823176"/>
                  <a:pt x="514436" y="2836441"/>
                  <a:pt x="513337" y="2811881"/>
                </a:cubicBezTo>
                <a:lnTo>
                  <a:pt x="518905" y="2777197"/>
                </a:lnTo>
                <a:cubicBezTo>
                  <a:pt x="514307" y="2779008"/>
                  <a:pt x="515662" y="2773990"/>
                  <a:pt x="516381" y="2760229"/>
                </a:cubicBezTo>
                <a:lnTo>
                  <a:pt x="512284" y="2723271"/>
                </a:lnTo>
                <a:lnTo>
                  <a:pt x="516417" y="2697909"/>
                </a:lnTo>
                <a:cubicBezTo>
                  <a:pt x="516277" y="2694509"/>
                  <a:pt x="511777" y="2670333"/>
                  <a:pt x="508245" y="2670818"/>
                </a:cubicBezTo>
                <a:cubicBezTo>
                  <a:pt x="523059" y="2644368"/>
                  <a:pt x="513753" y="2641721"/>
                  <a:pt x="509977" y="2614598"/>
                </a:cubicBezTo>
                <a:cubicBezTo>
                  <a:pt x="511368" y="2591343"/>
                  <a:pt x="511836" y="2611388"/>
                  <a:pt x="513586" y="2555192"/>
                </a:cubicBezTo>
                <a:cubicBezTo>
                  <a:pt x="529849" y="2533316"/>
                  <a:pt x="501799" y="2549042"/>
                  <a:pt x="524573" y="2506102"/>
                </a:cubicBezTo>
                <a:cubicBezTo>
                  <a:pt x="522798" y="2504000"/>
                  <a:pt x="524426" y="2477490"/>
                  <a:pt x="526211" y="2463615"/>
                </a:cubicBezTo>
                <a:cubicBezTo>
                  <a:pt x="527997" y="2449740"/>
                  <a:pt x="525821" y="2437204"/>
                  <a:pt x="535288" y="2422849"/>
                </a:cubicBezTo>
                <a:cubicBezTo>
                  <a:pt x="538200" y="2412361"/>
                  <a:pt x="533938" y="2431104"/>
                  <a:pt x="538894" y="2398306"/>
                </a:cubicBezTo>
                <a:cubicBezTo>
                  <a:pt x="543849" y="2365508"/>
                  <a:pt x="560628" y="2258604"/>
                  <a:pt x="565019" y="2226060"/>
                </a:cubicBezTo>
                <a:cubicBezTo>
                  <a:pt x="569411" y="2193516"/>
                  <a:pt x="571990" y="2216405"/>
                  <a:pt x="572425" y="2203044"/>
                </a:cubicBezTo>
                <a:cubicBezTo>
                  <a:pt x="572861" y="2189683"/>
                  <a:pt x="565754" y="2160914"/>
                  <a:pt x="567634" y="2145894"/>
                </a:cubicBezTo>
                <a:cubicBezTo>
                  <a:pt x="569552" y="2127038"/>
                  <a:pt x="576895" y="2124242"/>
                  <a:pt x="576524" y="2112924"/>
                </a:cubicBezTo>
                <a:cubicBezTo>
                  <a:pt x="566248" y="2102460"/>
                  <a:pt x="566361" y="2091349"/>
                  <a:pt x="572593" y="2073223"/>
                </a:cubicBezTo>
                <a:cubicBezTo>
                  <a:pt x="575393" y="2039410"/>
                  <a:pt x="564822" y="2039383"/>
                  <a:pt x="566346" y="2006730"/>
                </a:cubicBezTo>
                <a:cubicBezTo>
                  <a:pt x="565764" y="1992401"/>
                  <a:pt x="569077" y="1984735"/>
                  <a:pt x="565784" y="1960829"/>
                </a:cubicBezTo>
                <a:cubicBezTo>
                  <a:pt x="566486" y="1943808"/>
                  <a:pt x="568252" y="1909609"/>
                  <a:pt x="557910" y="1886564"/>
                </a:cubicBezTo>
                <a:cubicBezTo>
                  <a:pt x="556594" y="1861569"/>
                  <a:pt x="556127" y="1879721"/>
                  <a:pt x="558732" y="1852441"/>
                </a:cubicBezTo>
                <a:cubicBezTo>
                  <a:pt x="559253" y="1819115"/>
                  <a:pt x="552986" y="1805243"/>
                  <a:pt x="554477" y="1785985"/>
                </a:cubicBezTo>
                <a:cubicBezTo>
                  <a:pt x="550197" y="1773445"/>
                  <a:pt x="555297" y="1787647"/>
                  <a:pt x="549925" y="1739449"/>
                </a:cubicBezTo>
                <a:cubicBezTo>
                  <a:pt x="559439" y="1720347"/>
                  <a:pt x="546428" y="1704007"/>
                  <a:pt x="548478" y="1687662"/>
                </a:cubicBezTo>
                <a:cubicBezTo>
                  <a:pt x="547438" y="1661740"/>
                  <a:pt x="547552" y="1598028"/>
                  <a:pt x="546079" y="1574394"/>
                </a:cubicBezTo>
                <a:cubicBezTo>
                  <a:pt x="544606" y="1550760"/>
                  <a:pt x="542413" y="1575916"/>
                  <a:pt x="539645" y="1545855"/>
                </a:cubicBezTo>
                <a:cubicBezTo>
                  <a:pt x="551965" y="1490487"/>
                  <a:pt x="529792" y="1459589"/>
                  <a:pt x="527078" y="1403551"/>
                </a:cubicBezTo>
                <a:cubicBezTo>
                  <a:pt x="509907" y="1369534"/>
                  <a:pt x="527744" y="1345427"/>
                  <a:pt x="514603" y="1308232"/>
                </a:cubicBezTo>
                <a:cubicBezTo>
                  <a:pt x="510585" y="1283061"/>
                  <a:pt x="514424" y="1279405"/>
                  <a:pt x="512548" y="1265228"/>
                </a:cubicBezTo>
                <a:cubicBezTo>
                  <a:pt x="510672" y="1251051"/>
                  <a:pt x="506150" y="1235061"/>
                  <a:pt x="503347" y="1223169"/>
                </a:cubicBezTo>
                <a:cubicBezTo>
                  <a:pt x="507006" y="1216804"/>
                  <a:pt x="500559" y="1167333"/>
                  <a:pt x="495727" y="1168475"/>
                </a:cubicBezTo>
                <a:cubicBezTo>
                  <a:pt x="497383" y="1161125"/>
                  <a:pt x="503792" y="1140806"/>
                  <a:pt x="496141" y="1138512"/>
                </a:cubicBezTo>
                <a:cubicBezTo>
                  <a:pt x="496060" y="1100984"/>
                  <a:pt x="494987" y="1079901"/>
                  <a:pt x="505184" y="1047073"/>
                </a:cubicBezTo>
                <a:cubicBezTo>
                  <a:pt x="508983" y="1023742"/>
                  <a:pt x="506944" y="1040037"/>
                  <a:pt x="509355" y="1025516"/>
                </a:cubicBezTo>
                <a:cubicBezTo>
                  <a:pt x="511766" y="1010995"/>
                  <a:pt x="507447" y="986805"/>
                  <a:pt x="506873" y="963123"/>
                </a:cubicBezTo>
                <a:cubicBezTo>
                  <a:pt x="507006" y="939112"/>
                  <a:pt x="511112" y="911137"/>
                  <a:pt x="512548" y="893356"/>
                </a:cubicBezTo>
                <a:cubicBezTo>
                  <a:pt x="513984" y="875575"/>
                  <a:pt x="513640" y="871333"/>
                  <a:pt x="515492" y="856438"/>
                </a:cubicBezTo>
                <a:cubicBezTo>
                  <a:pt x="512022" y="831582"/>
                  <a:pt x="513851" y="810695"/>
                  <a:pt x="521269" y="792080"/>
                </a:cubicBezTo>
                <a:cubicBezTo>
                  <a:pt x="523173" y="777595"/>
                  <a:pt x="527507" y="785019"/>
                  <a:pt x="529314" y="774293"/>
                </a:cubicBezTo>
                <a:cubicBezTo>
                  <a:pt x="531122" y="763567"/>
                  <a:pt x="522950" y="756728"/>
                  <a:pt x="524928" y="727723"/>
                </a:cubicBezTo>
                <a:cubicBezTo>
                  <a:pt x="525327" y="717404"/>
                  <a:pt x="532992" y="717749"/>
                  <a:pt x="534104" y="695712"/>
                </a:cubicBezTo>
                <a:cubicBezTo>
                  <a:pt x="535215" y="673675"/>
                  <a:pt x="540000" y="585070"/>
                  <a:pt x="541179" y="552638"/>
                </a:cubicBezTo>
                <a:cubicBezTo>
                  <a:pt x="542357" y="520206"/>
                  <a:pt x="539121" y="533336"/>
                  <a:pt x="538784" y="517789"/>
                </a:cubicBezTo>
                <a:cubicBezTo>
                  <a:pt x="538447" y="502242"/>
                  <a:pt x="529995" y="483849"/>
                  <a:pt x="539155" y="459355"/>
                </a:cubicBezTo>
                <a:cubicBezTo>
                  <a:pt x="534282" y="441033"/>
                  <a:pt x="545465" y="440562"/>
                  <a:pt x="548350" y="420246"/>
                </a:cubicBezTo>
                <a:cubicBezTo>
                  <a:pt x="552432" y="409037"/>
                  <a:pt x="551248" y="395007"/>
                  <a:pt x="554063" y="385753"/>
                </a:cubicBezTo>
                <a:cubicBezTo>
                  <a:pt x="556878" y="376499"/>
                  <a:pt x="557385" y="369183"/>
                  <a:pt x="560450" y="362337"/>
                </a:cubicBezTo>
                <a:cubicBezTo>
                  <a:pt x="563515" y="355491"/>
                  <a:pt x="569657" y="353410"/>
                  <a:pt x="572451" y="344679"/>
                </a:cubicBezTo>
                <a:cubicBezTo>
                  <a:pt x="575246" y="335948"/>
                  <a:pt x="580164" y="322294"/>
                  <a:pt x="582006" y="312331"/>
                </a:cubicBezTo>
                <a:cubicBezTo>
                  <a:pt x="583847" y="302368"/>
                  <a:pt x="580997" y="303880"/>
                  <a:pt x="583503" y="284899"/>
                </a:cubicBezTo>
                <a:cubicBezTo>
                  <a:pt x="588855" y="253960"/>
                  <a:pt x="592732" y="226097"/>
                  <a:pt x="592254" y="191300"/>
                </a:cubicBezTo>
                <a:cubicBezTo>
                  <a:pt x="602017" y="184777"/>
                  <a:pt x="597586" y="174390"/>
                  <a:pt x="592419" y="160499"/>
                </a:cubicBezTo>
                <a:cubicBezTo>
                  <a:pt x="599540" y="134531"/>
                  <a:pt x="605057" y="90673"/>
                  <a:pt x="620978" y="46251"/>
                </a:cubicBezTo>
                <a:cubicBezTo>
                  <a:pt x="630736" y="27343"/>
                  <a:pt x="632412" y="23169"/>
                  <a:pt x="635098" y="9619"/>
                </a:cubicBezTo>
                <a:close/>
              </a:path>
            </a:pathLst>
          </a:custGeom>
        </p:spPr>
      </p:pic>
      <p:sp>
        <p:nvSpPr>
          <p:cNvPr id="6" name="Substituent număr diapozitiv 5">
            <a:extLst>
              <a:ext uri="{FF2B5EF4-FFF2-40B4-BE49-F238E27FC236}">
                <a16:creationId xmlns:a16="http://schemas.microsoft.com/office/drawing/2014/main" id="{AFFD3A2C-B5A0-3DCE-FBCD-BDB478580456}"/>
              </a:ext>
            </a:extLst>
          </p:cNvPr>
          <p:cNvSpPr>
            <a:spLocks noGrp="1"/>
          </p:cNvSpPr>
          <p:nvPr>
            <p:ph type="sldNum" sz="quarter" idx="12"/>
          </p:nvPr>
        </p:nvSpPr>
        <p:spPr>
          <a:xfrm>
            <a:off x="-725" y="0"/>
            <a:ext cx="1888519"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10</a:t>
            </a:fld>
            <a:endParaRPr lang="en-US" sz="2000" dirty="0"/>
          </a:p>
        </p:txBody>
      </p:sp>
      <p:sp>
        <p:nvSpPr>
          <p:cNvPr id="2" name="CasetăText 1">
            <a:extLst>
              <a:ext uri="{FF2B5EF4-FFF2-40B4-BE49-F238E27FC236}">
                <a16:creationId xmlns:a16="http://schemas.microsoft.com/office/drawing/2014/main" id="{F223B094-0BD6-C77C-B2C3-6D3FB56752BA}"/>
              </a:ext>
            </a:extLst>
          </p:cNvPr>
          <p:cNvSpPr txBox="1"/>
          <p:nvPr/>
        </p:nvSpPr>
        <p:spPr>
          <a:xfrm>
            <a:off x="2703871" y="280885"/>
            <a:ext cx="5547273" cy="830997"/>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vino hacia </a:t>
            </a:r>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un hombre y </a:t>
            </a:r>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dijo: «¡</a:t>
            </a:r>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te amo tanto!»</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733843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n aer liber, plantă, Iluminarea peisajului, noapte&#10;&#10;Descriere generată automat">
            <a:extLst>
              <a:ext uri="{FF2B5EF4-FFF2-40B4-BE49-F238E27FC236}">
                <a16:creationId xmlns:a16="http://schemas.microsoft.com/office/drawing/2014/main" id="{EE1B53DF-FD2A-CFC8-0863-9D6AEBBE35B1}"/>
              </a:ext>
            </a:extLst>
          </p:cNvPr>
          <p:cNvPicPr>
            <a:picLocks noChangeAspect="1"/>
          </p:cNvPicPr>
          <p:nvPr/>
        </p:nvPicPr>
        <p:blipFill>
          <a:blip r:embed="rId2">
            <a:extLst>
              <a:ext uri="{28A0092B-C50C-407E-A947-70E740481C1C}">
                <a14:useLocalDpi xmlns:a14="http://schemas.microsoft.com/office/drawing/2010/main" val="0"/>
              </a:ext>
            </a:extLst>
          </a:blip>
          <a:srcRect t="12060" r="1" b="10858"/>
          <a:stretch/>
        </p:blipFill>
        <p:spPr>
          <a:xfrm>
            <a:off x="1" y="10"/>
            <a:ext cx="12064180"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Substituent număr diapozitiv 3">
            <a:extLst>
              <a:ext uri="{FF2B5EF4-FFF2-40B4-BE49-F238E27FC236}">
                <a16:creationId xmlns:a16="http://schemas.microsoft.com/office/drawing/2014/main" id="{F917C47D-3C0D-A0CD-9C73-22CB85F1B870}"/>
              </a:ext>
            </a:extLst>
          </p:cNvPr>
          <p:cNvSpPr>
            <a:spLocks noGrp="1"/>
          </p:cNvSpPr>
          <p:nvPr>
            <p:ph type="sldNum" sz="quarter" idx="12"/>
          </p:nvPr>
        </p:nvSpPr>
        <p:spPr>
          <a:xfrm>
            <a:off x="10874476" y="6492865"/>
            <a:ext cx="1314475" cy="365125"/>
          </a:xfrm>
        </p:spPr>
        <p:txBody>
          <a:bodyPr/>
          <a:lstStyle/>
          <a:p>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t>11</a:t>
            </a:fld>
            <a:endParaRPr lang="en-US" sz="2000" dirty="0"/>
          </a:p>
        </p:txBody>
      </p:sp>
      <p:sp>
        <p:nvSpPr>
          <p:cNvPr id="2" name="CasetăText 1">
            <a:extLst>
              <a:ext uri="{FF2B5EF4-FFF2-40B4-BE49-F238E27FC236}">
                <a16:creationId xmlns:a16="http://schemas.microsoft.com/office/drawing/2014/main" id="{9E6B8B5A-09BA-C547-4C1A-BF1D25CCBF4D}"/>
              </a:ext>
            </a:extLst>
          </p:cNvPr>
          <p:cNvSpPr txBox="1"/>
          <p:nvPr/>
        </p:nvSpPr>
        <p:spPr>
          <a:xfrm>
            <a:off x="3628103" y="6213762"/>
            <a:ext cx="6479459"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y</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en efecto, el hombre es triste, pide ternura</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408126954"/>
      </p:ext>
    </p:extLst>
  </p:cSld>
  <p:clrMapOvr>
    <a:masterClrMapping/>
  </p:clrMapOvr>
  <mc:AlternateContent xmlns:mc="http://schemas.openxmlformats.org/markup-compatibility/2006" xmlns:p14="http://schemas.microsoft.com/office/powerpoint/2010/main">
    <mc:Choice Requires="p14">
      <p:transition p14:dur="100" advClick="0" advTm="5000">
        <p:cut/>
      </p:transition>
    </mc:Choice>
    <mc:Fallback xmlns="">
      <p:transition advClick="0" advTm="5000">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n aer liber, ceas, clădire, cer&#10;&#10;Descriere generată automat">
            <a:extLst>
              <a:ext uri="{FF2B5EF4-FFF2-40B4-BE49-F238E27FC236}">
                <a16:creationId xmlns:a16="http://schemas.microsoft.com/office/drawing/2014/main" id="{E5175FCD-109C-37BB-B63F-153F76329024}"/>
              </a:ext>
            </a:extLst>
          </p:cNvPr>
          <p:cNvPicPr>
            <a:picLocks noChangeAspect="1"/>
          </p:cNvPicPr>
          <p:nvPr/>
        </p:nvPicPr>
        <p:blipFill>
          <a:blip r:embed="rId2">
            <a:extLst>
              <a:ext uri="{28A0092B-C50C-407E-A947-70E740481C1C}">
                <a14:useLocalDpi xmlns:a14="http://schemas.microsoft.com/office/drawing/2010/main" val="0"/>
              </a:ext>
            </a:extLst>
          </a:blip>
          <a:srcRect t="20078" r="1" b="2841"/>
          <a:stretch/>
        </p:blipFill>
        <p:spPr>
          <a:xfrm>
            <a:off x="216310" y="10"/>
            <a:ext cx="11975690"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5" name="Substituent număr diapozitiv 3">
            <a:extLst>
              <a:ext uri="{FF2B5EF4-FFF2-40B4-BE49-F238E27FC236}">
                <a16:creationId xmlns:a16="http://schemas.microsoft.com/office/drawing/2014/main" id="{87A8EE61-F389-8DAB-CFA1-C56F59B86C5E}"/>
              </a:ext>
            </a:extLst>
          </p:cNvPr>
          <p:cNvSpPr>
            <a:spLocks noGrp="1"/>
          </p:cNvSpPr>
          <p:nvPr>
            <p:ph type="sldNum" sz="quarter" idx="12"/>
          </p:nvPr>
        </p:nvSpPr>
        <p:spPr>
          <a:xfrm>
            <a:off x="-3048" y="6492865"/>
            <a:ext cx="1261577"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12</a:t>
            </a:fld>
            <a:endParaRPr lang="en-US" sz="2000" dirty="0"/>
          </a:p>
        </p:txBody>
      </p:sp>
      <p:sp>
        <p:nvSpPr>
          <p:cNvPr id="2" name="CasetăText 1">
            <a:extLst>
              <a:ext uri="{FF2B5EF4-FFF2-40B4-BE49-F238E27FC236}">
                <a16:creationId xmlns:a16="http://schemas.microsoft.com/office/drawing/2014/main" id="{B61AD110-2027-8C71-5D95-5A24CE6E9538}"/>
              </a:ext>
            </a:extLst>
          </p:cNvPr>
          <p:cNvSpPr txBox="1"/>
          <p:nvPr/>
        </p:nvSpPr>
        <p:spPr>
          <a:xfrm>
            <a:off x="1820999" y="153971"/>
            <a:ext cx="3626072"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u</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na tortuga de pesares</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661725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vehicul, Vehicul de teren, Lumină de stradă&#10;&#10;Descriere generată automat">
            <a:extLst>
              <a:ext uri="{FF2B5EF4-FFF2-40B4-BE49-F238E27FC236}">
                <a16:creationId xmlns:a16="http://schemas.microsoft.com/office/drawing/2014/main" id="{7EA7209F-CA44-7EBD-D0DE-7A2C5665CAA0}"/>
              </a:ext>
            </a:extLst>
          </p:cNvPr>
          <p:cNvPicPr>
            <a:picLocks noChangeAspect="1"/>
          </p:cNvPicPr>
          <p:nvPr/>
        </p:nvPicPr>
        <p:blipFill>
          <a:blip r:embed="rId2">
            <a:extLst>
              <a:ext uri="{28A0092B-C50C-407E-A947-70E740481C1C}">
                <a14:useLocalDpi xmlns:a14="http://schemas.microsoft.com/office/drawing/2010/main" val="0"/>
              </a:ext>
            </a:extLst>
          </a:blip>
          <a:srcRect t="18623" r="1" b="4296"/>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9A81F855-D2E1-1A4F-B77D-F9BD962B552A}"/>
              </a:ext>
            </a:extLst>
          </p:cNvPr>
          <p:cNvSpPr>
            <a:spLocks noGrp="1"/>
          </p:cNvSpPr>
          <p:nvPr>
            <p:ph type="sldNum" sz="quarter" idx="12"/>
          </p:nvPr>
        </p:nvSpPr>
        <p:spPr>
          <a:xfrm>
            <a:off x="11503152" y="649286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13</a:t>
            </a:fld>
            <a:endParaRPr lang="en-US" sz="2000" dirty="0"/>
          </a:p>
        </p:txBody>
      </p:sp>
      <p:sp>
        <p:nvSpPr>
          <p:cNvPr id="3" name="CasetăText 2">
            <a:extLst>
              <a:ext uri="{FF2B5EF4-FFF2-40B4-BE49-F238E27FC236}">
                <a16:creationId xmlns:a16="http://schemas.microsoft.com/office/drawing/2014/main" id="{D6249B1A-1F6C-6511-3B68-11A66802F23D}"/>
              </a:ext>
            </a:extLst>
          </p:cNvPr>
          <p:cNvSpPr txBox="1"/>
          <p:nvPr/>
        </p:nvSpPr>
        <p:spPr>
          <a:xfrm>
            <a:off x="2958062" y="6213762"/>
            <a:ext cx="5587029"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s</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i </a:t>
            </a:r>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no fuese hombre ni ser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vivo siquiera</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190985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vehicul, în aer liber, Lumină de stradă, Vehicul de teren&#10;&#10;Descriere generată automat">
            <a:extLst>
              <a:ext uri="{FF2B5EF4-FFF2-40B4-BE49-F238E27FC236}">
                <a16:creationId xmlns:a16="http://schemas.microsoft.com/office/drawing/2014/main" id="{70ED2D62-B73E-9874-19A5-B4B0A51922CA}"/>
              </a:ext>
            </a:extLst>
          </p:cNvPr>
          <p:cNvPicPr>
            <a:picLocks noChangeAspect="1"/>
          </p:cNvPicPr>
          <p:nvPr/>
        </p:nvPicPr>
        <p:blipFill>
          <a:blip r:embed="rId2">
            <a:extLst>
              <a:ext uri="{28A0092B-C50C-407E-A947-70E740481C1C}">
                <a14:useLocalDpi xmlns:a14="http://schemas.microsoft.com/office/drawing/2010/main" val="0"/>
              </a:ext>
            </a:extLst>
          </a:blip>
          <a:srcRect t="21758" r="1" b="1161"/>
          <a:stretch/>
        </p:blipFill>
        <p:spPr>
          <a:xfrm>
            <a:off x="147484" y="10"/>
            <a:ext cx="12044516"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4" name="Substituent număr diapozitiv 3">
            <a:extLst>
              <a:ext uri="{FF2B5EF4-FFF2-40B4-BE49-F238E27FC236}">
                <a16:creationId xmlns:a16="http://schemas.microsoft.com/office/drawing/2014/main" id="{4B93ECA8-15A8-29AC-63D7-B896EFF94CCB}"/>
              </a:ext>
            </a:extLst>
          </p:cNvPr>
          <p:cNvSpPr>
            <a:spLocks noGrp="1"/>
          </p:cNvSpPr>
          <p:nvPr>
            <p:ph type="sldNum" sz="quarter" idx="12"/>
          </p:nvPr>
        </p:nvSpPr>
        <p:spPr>
          <a:xfrm>
            <a:off x="0" y="6492865"/>
            <a:ext cx="1209368"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14</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CasetăText 1">
            <a:extLst>
              <a:ext uri="{FF2B5EF4-FFF2-40B4-BE49-F238E27FC236}">
                <a16:creationId xmlns:a16="http://schemas.microsoft.com/office/drawing/2014/main" id="{FFC32327-51E7-6788-B3BA-402D1E31CCA0}"/>
              </a:ext>
            </a:extLst>
          </p:cNvPr>
          <p:cNvSpPr txBox="1"/>
          <p:nvPr/>
        </p:nvSpPr>
        <p:spPr>
          <a:xfrm>
            <a:off x="4772701" y="177972"/>
            <a:ext cx="3702705" cy="830997"/>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yer sentí que el viento estaba solo</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813606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n aer liber, cer, drum, îmbrăcăminte&#10;&#10;Descriere generată automat">
            <a:extLst>
              <a:ext uri="{FF2B5EF4-FFF2-40B4-BE49-F238E27FC236}">
                <a16:creationId xmlns:a16="http://schemas.microsoft.com/office/drawing/2014/main" id="{4E23BA10-8CB5-C8F0-39B3-B91ABA7B3692}"/>
              </a:ext>
            </a:extLst>
          </p:cNvPr>
          <p:cNvPicPr>
            <a:picLocks noChangeAspect="1"/>
          </p:cNvPicPr>
          <p:nvPr/>
        </p:nvPicPr>
        <p:blipFill>
          <a:blip r:embed="rId2">
            <a:extLst>
              <a:ext uri="{28A0092B-C50C-407E-A947-70E740481C1C}">
                <a14:useLocalDpi xmlns:a14="http://schemas.microsoft.com/office/drawing/2010/main" val="0"/>
              </a:ext>
            </a:extLst>
          </a:blip>
          <a:srcRect r="1" b="22919"/>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Substituent număr diapozitiv 3">
            <a:extLst>
              <a:ext uri="{FF2B5EF4-FFF2-40B4-BE49-F238E27FC236}">
                <a16:creationId xmlns:a16="http://schemas.microsoft.com/office/drawing/2014/main" id="{2A570BCA-D52B-E97A-5794-63B019DC1B95}"/>
              </a:ext>
            </a:extLst>
          </p:cNvPr>
          <p:cNvSpPr>
            <a:spLocks noGrp="1"/>
          </p:cNvSpPr>
          <p:nvPr>
            <p:ph type="sldNum" sz="quarter" idx="12"/>
          </p:nvPr>
        </p:nvSpPr>
        <p:spPr>
          <a:xfrm>
            <a:off x="10785986" y="6492865"/>
            <a:ext cx="1402965" cy="365125"/>
          </a:xfrm>
        </p:spPr>
        <p:txBody>
          <a:bodyPr/>
          <a:lstStyle/>
          <a:p>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t>15</a:t>
            </a:fld>
            <a:endParaRPr lang="en-US" sz="2000" dirty="0"/>
          </a:p>
        </p:txBody>
      </p:sp>
      <p:sp>
        <p:nvSpPr>
          <p:cNvPr id="2" name="CasetăText 1">
            <a:extLst>
              <a:ext uri="{FF2B5EF4-FFF2-40B4-BE49-F238E27FC236}">
                <a16:creationId xmlns:a16="http://schemas.microsoft.com/office/drawing/2014/main" id="{BACD09FF-3F21-D025-4E12-140854561B27}"/>
              </a:ext>
            </a:extLst>
          </p:cNvPr>
          <p:cNvSpPr txBox="1"/>
          <p:nvPr/>
        </p:nvSpPr>
        <p:spPr>
          <a:xfrm>
            <a:off x="201498" y="6031200"/>
            <a:ext cx="2217238" cy="461665"/>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órfico y solo</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298869432"/>
      </p:ext>
    </p:extLst>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mbrăcăminte, persoană, Accesoriu vestimentar, Chip de om&#10;&#10;Descriere generată automat">
            <a:extLst>
              <a:ext uri="{FF2B5EF4-FFF2-40B4-BE49-F238E27FC236}">
                <a16:creationId xmlns:a16="http://schemas.microsoft.com/office/drawing/2014/main" id="{0888EE7E-AE6D-47F6-20F6-9B3A062A45DE}"/>
              </a:ext>
            </a:extLst>
          </p:cNvPr>
          <p:cNvPicPr>
            <a:picLocks noChangeAspect="1"/>
          </p:cNvPicPr>
          <p:nvPr/>
        </p:nvPicPr>
        <p:blipFill>
          <a:blip r:embed="rId2">
            <a:extLst>
              <a:ext uri="{28A0092B-C50C-407E-A947-70E740481C1C}">
                <a14:useLocalDpi xmlns:a14="http://schemas.microsoft.com/office/drawing/2010/main" val="0"/>
              </a:ext>
            </a:extLst>
          </a:blip>
          <a:srcRect r="1" b="22919"/>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4" name="Substituent număr diapozitiv 3">
            <a:extLst>
              <a:ext uri="{FF2B5EF4-FFF2-40B4-BE49-F238E27FC236}">
                <a16:creationId xmlns:a16="http://schemas.microsoft.com/office/drawing/2014/main" id="{FCC69E1D-22FB-A2A3-4233-F898169FF9E2}"/>
              </a:ext>
            </a:extLst>
          </p:cNvPr>
          <p:cNvSpPr>
            <a:spLocks noGrp="1"/>
          </p:cNvSpPr>
          <p:nvPr>
            <p:ph type="sldNum" sz="quarter" idx="12"/>
          </p:nvPr>
        </p:nvSpPr>
        <p:spPr>
          <a:xfrm>
            <a:off x="0" y="6492865"/>
            <a:ext cx="1278194"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16</a:t>
            </a:fld>
            <a:endParaRPr lang="en-US" sz="2000" dirty="0"/>
          </a:p>
        </p:txBody>
      </p:sp>
      <p:sp>
        <p:nvSpPr>
          <p:cNvPr id="2" name="CasetăText 1">
            <a:extLst>
              <a:ext uri="{FF2B5EF4-FFF2-40B4-BE49-F238E27FC236}">
                <a16:creationId xmlns:a16="http://schemas.microsoft.com/office/drawing/2014/main" id="{6828872D-B7C6-5ABA-3B74-F2D4CD585ABB}"/>
              </a:ext>
            </a:extLst>
          </p:cNvPr>
          <p:cNvSpPr txBox="1"/>
          <p:nvPr/>
        </p:nvSpPr>
        <p:spPr>
          <a:xfrm>
            <a:off x="1742769" y="274176"/>
            <a:ext cx="3910779" cy="830997"/>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Danos hoy el pan nuestro de cada día</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248729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Mâncare locală, Alimente naturale, Alimente integrale, Zarzavagiu&#10;&#10;Descriere generată automat">
            <a:extLst>
              <a:ext uri="{FF2B5EF4-FFF2-40B4-BE49-F238E27FC236}">
                <a16:creationId xmlns:a16="http://schemas.microsoft.com/office/drawing/2014/main" id="{3948211B-F1C8-2402-3B12-05ED7E4E580C}"/>
              </a:ext>
            </a:extLst>
          </p:cNvPr>
          <p:cNvPicPr>
            <a:picLocks noChangeAspect="1"/>
          </p:cNvPicPr>
          <p:nvPr/>
        </p:nvPicPr>
        <p:blipFill>
          <a:blip r:embed="rId2">
            <a:extLst>
              <a:ext uri="{28A0092B-C50C-407E-A947-70E740481C1C}">
                <a14:useLocalDpi xmlns:a14="http://schemas.microsoft.com/office/drawing/2010/main" val="0"/>
              </a:ext>
            </a:extLst>
          </a:blip>
          <a:srcRect t="3559" r="1" b="19360"/>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Substituent număr diapozitiv 3">
            <a:extLst>
              <a:ext uri="{FF2B5EF4-FFF2-40B4-BE49-F238E27FC236}">
                <a16:creationId xmlns:a16="http://schemas.microsoft.com/office/drawing/2014/main" id="{238A6B8C-5F64-5B0B-0F32-B45AE37B716E}"/>
              </a:ext>
            </a:extLst>
          </p:cNvPr>
          <p:cNvSpPr>
            <a:spLocks noGrp="1"/>
          </p:cNvSpPr>
          <p:nvPr>
            <p:ph type="sldNum" sz="quarter" idx="12"/>
          </p:nvPr>
        </p:nvSpPr>
        <p:spPr>
          <a:xfrm>
            <a:off x="10805652" y="6492875"/>
            <a:ext cx="1383300" cy="365125"/>
          </a:xfrm>
        </p:spPr>
        <p:txBody>
          <a:bodyPr/>
          <a:lstStyle/>
          <a:p>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t>17</a:t>
            </a:fld>
            <a:endParaRPr lang="en-US" sz="2000" dirty="0"/>
          </a:p>
        </p:txBody>
      </p:sp>
      <p:sp>
        <p:nvSpPr>
          <p:cNvPr id="2" name="CasetăText 1">
            <a:extLst>
              <a:ext uri="{FF2B5EF4-FFF2-40B4-BE49-F238E27FC236}">
                <a16:creationId xmlns:a16="http://schemas.microsoft.com/office/drawing/2014/main" id="{A5476BA1-6A1B-E014-50F9-BA1C90358F50}"/>
              </a:ext>
            </a:extLst>
          </p:cNvPr>
          <p:cNvSpPr txBox="1"/>
          <p:nvPr/>
        </p:nvSpPr>
        <p:spPr>
          <a:xfrm>
            <a:off x="3040087" y="223953"/>
            <a:ext cx="3272223" cy="830997"/>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tal vez un jueves, como es hoy</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044817539"/>
      </p:ext>
    </p:extLst>
  </p:cSld>
  <p:clrMapOvr>
    <a:masterClrMapping/>
  </p:clrMapOvr>
  <mc:AlternateContent xmlns:mc="http://schemas.openxmlformats.org/markup-compatibility/2006" xmlns:p14="http://schemas.microsoft.com/office/powerpoint/2010/main">
    <mc:Choice Requires="p14">
      <p:transition spd="slow" p14:dur="800" advClick="0" advTm="5000">
        <p:circle/>
      </p:transition>
    </mc:Choice>
    <mc:Fallback xmlns="">
      <p:transition spd="slow" advClick="0" advTm="5000">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Mâncare locală, alimente, Grup de alimente, Alimente naturale&#10;&#10;Descriere generată automat">
            <a:extLst>
              <a:ext uri="{FF2B5EF4-FFF2-40B4-BE49-F238E27FC236}">
                <a16:creationId xmlns:a16="http://schemas.microsoft.com/office/drawing/2014/main" id="{9C0A7527-15F0-B8B6-B12B-498554F0E5BF}"/>
              </a:ext>
            </a:extLst>
          </p:cNvPr>
          <p:cNvPicPr>
            <a:picLocks noChangeAspect="1"/>
          </p:cNvPicPr>
          <p:nvPr/>
        </p:nvPicPr>
        <p:blipFill>
          <a:blip r:embed="rId2">
            <a:extLst>
              <a:ext uri="{28A0092B-C50C-407E-A947-70E740481C1C}">
                <a14:useLocalDpi xmlns:a14="http://schemas.microsoft.com/office/drawing/2010/main" val="0"/>
              </a:ext>
            </a:extLst>
          </a:blip>
          <a:srcRect t="22918" r="1" b="1"/>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4" name="Substituent număr diapozitiv 3">
            <a:extLst>
              <a:ext uri="{FF2B5EF4-FFF2-40B4-BE49-F238E27FC236}">
                <a16:creationId xmlns:a16="http://schemas.microsoft.com/office/drawing/2014/main" id="{E4345314-B2C7-7FEF-CAD3-4BE19AE5D447}"/>
              </a:ext>
            </a:extLst>
          </p:cNvPr>
          <p:cNvSpPr>
            <a:spLocks noGrp="1"/>
          </p:cNvSpPr>
          <p:nvPr>
            <p:ph type="sldNum" sz="quarter" idx="12"/>
          </p:nvPr>
        </p:nvSpPr>
        <p:spPr>
          <a:xfrm>
            <a:off x="0" y="6492865"/>
            <a:ext cx="2743200"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18</a:t>
            </a:fld>
            <a:endParaRPr lang="en-US" sz="2000" dirty="0"/>
          </a:p>
        </p:txBody>
      </p:sp>
      <p:sp>
        <p:nvSpPr>
          <p:cNvPr id="2" name="CasetăText 1">
            <a:extLst>
              <a:ext uri="{FF2B5EF4-FFF2-40B4-BE49-F238E27FC236}">
                <a16:creationId xmlns:a16="http://schemas.microsoft.com/office/drawing/2014/main" id="{E037CECE-4C22-72E1-5D01-EBC5657716CF}"/>
              </a:ext>
            </a:extLst>
          </p:cNvPr>
          <p:cNvSpPr txBox="1"/>
          <p:nvPr/>
        </p:nvSpPr>
        <p:spPr>
          <a:xfrm>
            <a:off x="2550324" y="385482"/>
            <a:ext cx="4086450"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rPr>
              <a:t>t</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rPr>
              <a:t>u regreso ha echado raíz</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705767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persoană, de interior, Chip de om, perete&#10;&#10;Descriere generată automat">
            <a:extLst>
              <a:ext uri="{FF2B5EF4-FFF2-40B4-BE49-F238E27FC236}">
                <a16:creationId xmlns:a16="http://schemas.microsoft.com/office/drawing/2014/main" id="{BAB95414-108B-29FD-C7DC-0AEFEEF506AB}"/>
              </a:ext>
            </a:extLst>
          </p:cNvPr>
          <p:cNvPicPr>
            <a:picLocks noChangeAspect="1"/>
          </p:cNvPicPr>
          <p:nvPr/>
        </p:nvPicPr>
        <p:blipFill>
          <a:blip r:embed="rId3">
            <a:extLst>
              <a:ext uri="{28A0092B-C50C-407E-A947-70E740481C1C}">
                <a14:useLocalDpi xmlns:a14="http://schemas.microsoft.com/office/drawing/2010/main" val="0"/>
              </a:ext>
            </a:extLst>
          </a:blip>
          <a:srcRect t="917" b="24083"/>
          <a:stretch/>
        </p:blipFill>
        <p:spPr>
          <a:xfrm>
            <a:off x="143" y="0"/>
            <a:ext cx="12191997" cy="6858000"/>
          </a:xfrm>
          <a:prstGeom prst="rect">
            <a:avLst/>
          </a:prstGeom>
        </p:spPr>
      </p:pic>
      <p:sp>
        <p:nvSpPr>
          <p:cNvPr id="3" name="CasetăText 2">
            <a:extLst>
              <a:ext uri="{FF2B5EF4-FFF2-40B4-BE49-F238E27FC236}">
                <a16:creationId xmlns:a16="http://schemas.microsoft.com/office/drawing/2014/main" id="{300C9E11-258D-0A26-F8E3-0557E6630668}"/>
              </a:ext>
            </a:extLst>
          </p:cNvPr>
          <p:cNvSpPr txBox="1"/>
          <p:nvPr/>
        </p:nvSpPr>
        <p:spPr>
          <a:xfrm>
            <a:off x="8072284" y="727587"/>
            <a:ext cx="4119696" cy="365760"/>
          </a:xfrm>
          <a:prstGeom prst="rect">
            <a:avLst/>
          </a:prstGeom>
        </p:spPr>
        <p:txBody>
          <a:bodyPr vert="horz" lIns="91440" tIns="45720" rIns="91440" bIns="45720" rtlCol="0">
            <a:normAutofit/>
          </a:bodyPr>
          <a:lstStyle/>
          <a:p>
            <a:pPr defTabSz="914400">
              <a:spcBef>
                <a:spcPts val="1000"/>
              </a:spcBef>
              <a:buClr>
                <a:schemeClr val="accent2"/>
              </a:buClr>
            </a:pPr>
            <a:r>
              <a:rPr lang="es-ES" b="1">
                <a:ln w="10160">
                  <a:solidFill>
                    <a:schemeClr val="accent5"/>
                  </a:solidFill>
                  <a:prstDash val="solid"/>
                </a:ln>
                <a:solidFill>
                  <a:schemeClr val="tx1">
                    <a:lumMod val="85000"/>
                    <a:lumOff val="15000"/>
                  </a:schemeClr>
                </a:solidFill>
                <a:effectLst>
                  <a:outerShdw blurRad="38100" dist="22860" dir="5400000" algn="tl" rotWithShape="0">
                    <a:srgbClr val="000000">
                      <a:alpha val="30000"/>
                    </a:srgbClr>
                  </a:outerShdw>
                </a:effectLst>
              </a:rPr>
              <a:t>hoy estoy en el poyo de la casa</a:t>
            </a:r>
            <a:endParaRPr lang="en-US" b="1">
              <a:ln w="10160">
                <a:solidFill>
                  <a:schemeClr val="accent5"/>
                </a:solidFill>
                <a:prstDash val="solid"/>
              </a:ln>
              <a:solidFill>
                <a:schemeClr val="tx1">
                  <a:lumMod val="85000"/>
                  <a:lumOff val="15000"/>
                </a:schemeClr>
              </a:solidFill>
              <a:effectLst>
                <a:outerShdw blurRad="38100" dist="22860" dir="5400000" algn="tl" rotWithShape="0">
                  <a:srgbClr val="000000">
                    <a:alpha val="30000"/>
                  </a:srgbClr>
                </a:outerShdw>
              </a:effectLst>
            </a:endParaRPr>
          </a:p>
        </p:txBody>
      </p:sp>
      <p:sp>
        <p:nvSpPr>
          <p:cNvPr id="2" name="Substituent număr diapozitiv 1">
            <a:extLst>
              <a:ext uri="{FF2B5EF4-FFF2-40B4-BE49-F238E27FC236}">
                <a16:creationId xmlns:a16="http://schemas.microsoft.com/office/drawing/2014/main" id="{7F974098-765E-7D30-D5B0-409E802C6784}"/>
              </a:ext>
            </a:extLst>
          </p:cNvPr>
          <p:cNvSpPr>
            <a:spLocks noGrp="1"/>
          </p:cNvSpPr>
          <p:nvPr>
            <p:ph type="sldNum" sz="quarter" idx="12"/>
          </p:nvPr>
        </p:nvSpPr>
        <p:spPr>
          <a:xfrm>
            <a:off x="11427515" y="727588"/>
            <a:ext cx="567839"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19</a:t>
            </a:fld>
            <a:endParaRPr lang="en-US" sz="2000"/>
          </a:p>
        </p:txBody>
      </p:sp>
      <p:pic>
        <p:nvPicPr>
          <p:cNvPr id="6" name="Imagine 5" descr="O imagine care conține persoană, Chip de om, de interior, îmbrăcăminte&#10;&#10;Descriere generată automat">
            <a:extLst>
              <a:ext uri="{FF2B5EF4-FFF2-40B4-BE49-F238E27FC236}">
                <a16:creationId xmlns:a16="http://schemas.microsoft.com/office/drawing/2014/main" id="{DFD0B279-10DE-88CE-3013-9CF48E8C157C}"/>
              </a:ext>
            </a:extLst>
          </p:cNvPr>
          <p:cNvPicPr>
            <a:picLocks noChangeAspect="1"/>
          </p:cNvPicPr>
          <p:nvPr/>
        </p:nvPicPr>
        <p:blipFill>
          <a:blip r:embed="rId4"/>
          <a:srcRect l="9421" r="2029" b="21033"/>
          <a:stretch/>
        </p:blipFill>
        <p:spPr>
          <a:xfrm rot="5400000">
            <a:off x="-662444" y="859090"/>
            <a:ext cx="5188230" cy="3470051"/>
          </a:xfrm>
          <a:prstGeom prst="rect">
            <a:avLst/>
          </a:prstGeom>
        </p:spPr>
      </p:pic>
      <p:pic>
        <p:nvPicPr>
          <p:cNvPr id="4" name="Imagine 3" descr="O imagine care conține persoană, Chip de om, îmbrăcăminte, copil mic&#10;&#10;Descriere generată automat">
            <a:extLst>
              <a:ext uri="{FF2B5EF4-FFF2-40B4-BE49-F238E27FC236}">
                <a16:creationId xmlns:a16="http://schemas.microsoft.com/office/drawing/2014/main" id="{912B8A20-2827-DA87-B7A6-9A9C903B7B42}"/>
              </a:ext>
            </a:extLst>
          </p:cNvPr>
          <p:cNvPicPr>
            <a:picLocks noChangeAspect="1"/>
          </p:cNvPicPr>
          <p:nvPr/>
        </p:nvPicPr>
        <p:blipFill>
          <a:blip r:embed="rId5"/>
          <a:stretch>
            <a:fillRect/>
          </a:stretch>
        </p:blipFill>
        <p:spPr>
          <a:xfrm>
            <a:off x="3177620" y="-1"/>
            <a:ext cx="2918380" cy="5188231"/>
          </a:xfrm>
          <a:prstGeom prst="rect">
            <a:avLst/>
          </a:prstGeom>
        </p:spPr>
      </p:pic>
    </p:spTree>
    <p:extLst>
      <p:ext uri="{BB962C8B-B14F-4D97-AF65-F5344CB8AC3E}">
        <p14:creationId xmlns:p14="http://schemas.microsoft.com/office/powerpoint/2010/main" val="3746920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sol, îmbrăcăminte, persoană, în aer liber&#10;&#10;Descriere generată automat">
            <a:extLst>
              <a:ext uri="{FF2B5EF4-FFF2-40B4-BE49-F238E27FC236}">
                <a16:creationId xmlns:a16="http://schemas.microsoft.com/office/drawing/2014/main" id="{9B2A268D-70BC-0506-CAB3-D7DA525772C1}"/>
              </a:ext>
            </a:extLst>
          </p:cNvPr>
          <p:cNvPicPr>
            <a:picLocks noChangeAspect="1"/>
          </p:cNvPicPr>
          <p:nvPr/>
        </p:nvPicPr>
        <p:blipFill>
          <a:blip r:embed="rId2">
            <a:extLst>
              <a:ext uri="{28A0092B-C50C-407E-A947-70E740481C1C}">
                <a14:useLocalDpi xmlns:a14="http://schemas.microsoft.com/office/drawing/2010/main" val="0"/>
              </a:ext>
            </a:extLst>
          </a:blip>
          <a:srcRect t="22918" r="1" b="1"/>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Substituent număr diapozitiv 3">
            <a:extLst>
              <a:ext uri="{FF2B5EF4-FFF2-40B4-BE49-F238E27FC236}">
                <a16:creationId xmlns:a16="http://schemas.microsoft.com/office/drawing/2014/main" id="{7F58BB3A-2E6A-B069-BBD3-59D0471B7BFA}"/>
              </a:ext>
            </a:extLst>
          </p:cNvPr>
          <p:cNvSpPr>
            <a:spLocks noGrp="1"/>
          </p:cNvSpPr>
          <p:nvPr>
            <p:ph type="sldNum" sz="quarter" idx="12"/>
          </p:nvPr>
        </p:nvSpPr>
        <p:spPr>
          <a:xfrm>
            <a:off x="10884310" y="6492865"/>
            <a:ext cx="1307690" cy="365125"/>
          </a:xfrm>
        </p:spPr>
        <p:txBody>
          <a:bodyPr/>
          <a:lstStyle/>
          <a:p>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t>20</a:t>
            </a:fld>
            <a:endParaRPr lang="en-US" dirty="0"/>
          </a:p>
        </p:txBody>
      </p:sp>
      <p:sp>
        <p:nvSpPr>
          <p:cNvPr id="2" name="CasetăText 1">
            <a:extLst>
              <a:ext uri="{FF2B5EF4-FFF2-40B4-BE49-F238E27FC236}">
                <a16:creationId xmlns:a16="http://schemas.microsoft.com/office/drawing/2014/main" id="{8763F8E5-DCFF-21D9-3E4F-B82CADBEF966}"/>
              </a:ext>
            </a:extLst>
          </p:cNvPr>
          <p:cNvSpPr txBox="1"/>
          <p:nvPr/>
        </p:nvSpPr>
        <p:spPr>
          <a:xfrm>
            <a:off x="329316" y="752871"/>
            <a:ext cx="4827639" cy="461665"/>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¿Qué sería su causa?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674615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transport, roată, vehicul, căruță&#10;&#10;Descriere generată automat">
            <a:extLst>
              <a:ext uri="{FF2B5EF4-FFF2-40B4-BE49-F238E27FC236}">
                <a16:creationId xmlns:a16="http://schemas.microsoft.com/office/drawing/2014/main" id="{B00A088F-BA7E-2EFF-B26A-920CA5B02C73}"/>
              </a:ext>
            </a:extLst>
          </p:cNvPr>
          <p:cNvPicPr>
            <a:picLocks noChangeAspect="1"/>
          </p:cNvPicPr>
          <p:nvPr/>
        </p:nvPicPr>
        <p:blipFill>
          <a:blip r:embed="rId2">
            <a:extLst>
              <a:ext uri="{28A0092B-C50C-407E-A947-70E740481C1C}">
                <a14:useLocalDpi xmlns:a14="http://schemas.microsoft.com/office/drawing/2010/main" val="0"/>
              </a:ext>
            </a:extLst>
          </a:blip>
          <a:srcRect r="1" b="22919"/>
          <a:stretch/>
        </p:blipFill>
        <p:spPr>
          <a:xfrm>
            <a:off x="481780" y="10"/>
            <a:ext cx="11710219"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4" name="Substituent număr diapozitiv 3">
            <a:extLst>
              <a:ext uri="{FF2B5EF4-FFF2-40B4-BE49-F238E27FC236}">
                <a16:creationId xmlns:a16="http://schemas.microsoft.com/office/drawing/2014/main" id="{BEC47F6B-6E30-D68D-4C04-6FFF06DFB9DD}"/>
              </a:ext>
            </a:extLst>
          </p:cNvPr>
          <p:cNvSpPr>
            <a:spLocks noGrp="1"/>
          </p:cNvSpPr>
          <p:nvPr>
            <p:ph type="sldNum" sz="quarter" idx="12"/>
          </p:nvPr>
        </p:nvSpPr>
        <p:spPr>
          <a:xfrm>
            <a:off x="10950088" y="6247059"/>
            <a:ext cx="1055100"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21</a:t>
            </a:fld>
            <a:endParaRPr lang="en-US" sz="2000" dirty="0"/>
          </a:p>
        </p:txBody>
      </p:sp>
      <p:sp>
        <p:nvSpPr>
          <p:cNvPr id="2" name="CasetăText 1">
            <a:extLst>
              <a:ext uri="{FF2B5EF4-FFF2-40B4-BE49-F238E27FC236}">
                <a16:creationId xmlns:a16="http://schemas.microsoft.com/office/drawing/2014/main" id="{EC6F3414-AC3D-CD40-5C71-544137CD6F67}"/>
              </a:ext>
            </a:extLst>
          </p:cNvPr>
          <p:cNvSpPr txBox="1"/>
          <p:nvPr/>
        </p:nvSpPr>
        <p:spPr>
          <a:xfrm>
            <a:off x="7804217" y="6150519"/>
            <a:ext cx="3827344" cy="461665"/>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en medio de la tierra</a:t>
            </a:r>
            <a:endPar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030308735"/>
      </p:ext>
    </p:extLst>
  </p:cSld>
  <p:clrMapOvr>
    <a:masterClrMapping/>
  </p:clrMapOvr>
  <p:transition spd="med" advClick="0" advTm="5000">
    <p:pull/>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cer, sol, în aer liber, Ruină&#10;&#10;Descriere generată automat">
            <a:extLst>
              <a:ext uri="{FF2B5EF4-FFF2-40B4-BE49-F238E27FC236}">
                <a16:creationId xmlns:a16="http://schemas.microsoft.com/office/drawing/2014/main" id="{EDC1AF7B-E9AF-1161-C174-2B502D561A0E}"/>
              </a:ext>
            </a:extLst>
          </p:cNvPr>
          <p:cNvPicPr>
            <a:picLocks noChangeAspect="1"/>
          </p:cNvPicPr>
          <p:nvPr/>
        </p:nvPicPr>
        <p:blipFill>
          <a:blip r:embed="rId2">
            <a:extLst>
              <a:ext uri="{28A0092B-C50C-407E-A947-70E740481C1C}">
                <a14:useLocalDpi xmlns:a14="http://schemas.microsoft.com/office/drawing/2010/main" val="0"/>
              </a:ext>
            </a:extLst>
          </a:blip>
          <a:srcRect r="1" b="22919"/>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Substituent număr diapozitiv 3">
            <a:extLst>
              <a:ext uri="{FF2B5EF4-FFF2-40B4-BE49-F238E27FC236}">
                <a16:creationId xmlns:a16="http://schemas.microsoft.com/office/drawing/2014/main" id="{8842E8FB-3F77-F47C-C0B8-44E120A387F4}"/>
              </a:ext>
            </a:extLst>
          </p:cNvPr>
          <p:cNvSpPr>
            <a:spLocks noGrp="1"/>
          </p:cNvSpPr>
          <p:nvPr>
            <p:ph type="sldNum" sz="quarter" idx="12"/>
          </p:nvPr>
        </p:nvSpPr>
        <p:spPr>
          <a:xfrm>
            <a:off x="11503152" y="649287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22</a:t>
            </a:fld>
            <a:endParaRPr lang="en-US" sz="2000" dirty="0"/>
          </a:p>
        </p:txBody>
      </p:sp>
      <p:sp>
        <p:nvSpPr>
          <p:cNvPr id="2" name="CasetăText 1">
            <a:extLst>
              <a:ext uri="{FF2B5EF4-FFF2-40B4-BE49-F238E27FC236}">
                <a16:creationId xmlns:a16="http://schemas.microsoft.com/office/drawing/2014/main" id="{7B91D72B-365F-4A47-D02B-5BA3DC04B8C0}"/>
              </a:ext>
            </a:extLst>
          </p:cNvPr>
          <p:cNvSpPr txBox="1"/>
          <p:nvPr/>
        </p:nvSpPr>
        <p:spPr>
          <a:xfrm>
            <a:off x="3362633" y="4920166"/>
            <a:ext cx="5653549" cy="830997"/>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¿Dónde está aquello tan importante, que dejase de ser su causa? </a:t>
            </a:r>
            <a:endPar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521149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Imagine 4" descr="O imagine care conține îmbrăcăminte, persoană, Chip de om, în aer liber&#10;&#10;Descriere generată automat">
            <a:extLst>
              <a:ext uri="{FF2B5EF4-FFF2-40B4-BE49-F238E27FC236}">
                <a16:creationId xmlns:a16="http://schemas.microsoft.com/office/drawing/2014/main" id="{EF9D0580-8B63-BF35-1252-FF1E2110ADC0}"/>
              </a:ext>
            </a:extLst>
          </p:cNvPr>
          <p:cNvPicPr>
            <a:picLocks noChangeAspect="1"/>
          </p:cNvPicPr>
          <p:nvPr/>
        </p:nvPicPr>
        <p:blipFill>
          <a:blip r:embed="rId2">
            <a:extLst>
              <a:ext uri="{28A0092B-C50C-407E-A947-70E740481C1C}">
                <a14:useLocalDpi xmlns:a14="http://schemas.microsoft.com/office/drawing/2010/main" val="0"/>
              </a:ext>
            </a:extLst>
          </a:blip>
          <a:srcRect t="6618" r="5298" b="22355"/>
          <a:stretch/>
        </p:blipFill>
        <p:spPr>
          <a:xfrm>
            <a:off x="20" y="10"/>
            <a:ext cx="12191980" cy="6857990"/>
          </a:xfrm>
          <a:prstGeom prst="rect">
            <a:avLst/>
          </a:prstGeom>
        </p:spPr>
      </p:pic>
      <p:sp>
        <p:nvSpPr>
          <p:cNvPr id="3" name="CasetăText 2">
            <a:extLst>
              <a:ext uri="{FF2B5EF4-FFF2-40B4-BE49-F238E27FC236}">
                <a16:creationId xmlns:a16="http://schemas.microsoft.com/office/drawing/2014/main" id="{63689168-E60A-84CC-1A93-40F9559F6450}"/>
              </a:ext>
            </a:extLst>
          </p:cNvPr>
          <p:cNvSpPr txBox="1"/>
          <p:nvPr/>
        </p:nvSpPr>
        <p:spPr>
          <a:xfrm>
            <a:off x="4768646" y="5132440"/>
            <a:ext cx="5192218" cy="644240"/>
          </a:xfrm>
          <a:prstGeom prst="rect">
            <a:avLst/>
          </a:prstGeom>
          <a:solidFill>
            <a:srgbClr val="000000">
              <a:alpha val="70000"/>
            </a:srgbClr>
          </a:solidFill>
          <a:ln>
            <a:noFill/>
          </a:ln>
        </p:spPr>
        <p:txBody>
          <a:bodyPr vert="horz" lIns="182880" tIns="182880" rIns="182880" bIns="182880" rtlCol="0" anchor="ctr">
            <a:normAutofit fontScale="85000" lnSpcReduction="10000"/>
          </a:bodyPr>
          <a:lstStyle/>
          <a:p>
            <a:pPr algn="r" defTabSz="914400">
              <a:lnSpc>
                <a:spcPct val="90000"/>
              </a:lnSpc>
              <a:spcBef>
                <a:spcPct val="0"/>
              </a:spcBef>
              <a:spcAft>
                <a:spcPts val="600"/>
              </a:spcAft>
            </a:pPr>
            <a:r>
              <a:rPr lang="en-US" sz="2000" b="1" kern="1200" spc="200" baseline="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a typeface="+mj-ea"/>
                <a:cs typeface="+mj-cs"/>
              </a:rPr>
              <a:t>nada ha podido dejar de ser su causa </a:t>
            </a:r>
          </a:p>
        </p:txBody>
      </p:sp>
      <p:sp>
        <p:nvSpPr>
          <p:cNvPr id="10" name="Rectangle 9">
            <a:extLst>
              <a:ext uri="{FF2B5EF4-FFF2-40B4-BE49-F238E27FC236}">
                <a16:creationId xmlns:a16="http://schemas.microsoft.com/office/drawing/2014/main" id="{A70E44F7-1AE7-45C1-BB2F-447BC47E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4880568"/>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ubstituent număr diapozitiv 1">
            <a:extLst>
              <a:ext uri="{FF2B5EF4-FFF2-40B4-BE49-F238E27FC236}">
                <a16:creationId xmlns:a16="http://schemas.microsoft.com/office/drawing/2014/main" id="{BAAE8134-AD4F-A525-5824-BB0F269CD883}"/>
              </a:ext>
            </a:extLst>
          </p:cNvPr>
          <p:cNvSpPr>
            <a:spLocks noGrp="1"/>
          </p:cNvSpPr>
          <p:nvPr>
            <p:ph type="sldNum" sz="quarter" idx="12"/>
          </p:nvPr>
        </p:nvSpPr>
        <p:spPr>
          <a:xfrm>
            <a:off x="10758921" y="6217920"/>
            <a:ext cx="617001"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23</a:t>
            </a:fld>
            <a:endParaRPr lang="en-US" sz="2000"/>
          </a:p>
        </p:txBody>
      </p:sp>
    </p:spTree>
    <p:extLst>
      <p:ext uri="{BB962C8B-B14F-4D97-AF65-F5344CB8AC3E}">
        <p14:creationId xmlns:p14="http://schemas.microsoft.com/office/powerpoint/2010/main" val="745681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n aer liber, vehicul, drum, Vehicul de teren&#10;&#10;Descriere generată automat">
            <a:extLst>
              <a:ext uri="{FF2B5EF4-FFF2-40B4-BE49-F238E27FC236}">
                <a16:creationId xmlns:a16="http://schemas.microsoft.com/office/drawing/2014/main" id="{F10A74D8-C21D-65C8-35D1-0F89F7B66212}"/>
              </a:ext>
            </a:extLst>
          </p:cNvPr>
          <p:cNvPicPr>
            <a:picLocks noChangeAspect="1"/>
          </p:cNvPicPr>
          <p:nvPr/>
        </p:nvPicPr>
        <p:blipFill>
          <a:blip r:embed="rId2">
            <a:extLst>
              <a:ext uri="{28A0092B-C50C-407E-A947-70E740481C1C}">
                <a14:useLocalDpi xmlns:a14="http://schemas.microsoft.com/office/drawing/2010/main" val="0"/>
              </a:ext>
            </a:extLst>
          </a:blip>
          <a:srcRect t="22918" r="1" b="1"/>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4" name="Substituent număr diapozitiv 3">
            <a:extLst>
              <a:ext uri="{FF2B5EF4-FFF2-40B4-BE49-F238E27FC236}">
                <a16:creationId xmlns:a16="http://schemas.microsoft.com/office/drawing/2014/main" id="{EA58E1EF-F465-9516-81C0-0F2ED6CFAE19}"/>
              </a:ext>
            </a:extLst>
          </p:cNvPr>
          <p:cNvSpPr>
            <a:spLocks noGrp="1"/>
          </p:cNvSpPr>
          <p:nvPr>
            <p:ph type="sldNum" sz="quarter" idx="12"/>
          </p:nvPr>
        </p:nvSpPr>
        <p:spPr>
          <a:xfrm>
            <a:off x="0" y="6492865"/>
            <a:ext cx="2743200"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24</a:t>
            </a:fld>
            <a:endParaRPr lang="en-US" sz="2000" dirty="0"/>
          </a:p>
        </p:txBody>
      </p:sp>
      <p:sp>
        <p:nvSpPr>
          <p:cNvPr id="2" name="CasetăText 1">
            <a:extLst>
              <a:ext uri="{FF2B5EF4-FFF2-40B4-BE49-F238E27FC236}">
                <a16:creationId xmlns:a16="http://schemas.microsoft.com/office/drawing/2014/main" id="{4B727133-D78E-131E-CCED-76783567F31F}"/>
              </a:ext>
            </a:extLst>
          </p:cNvPr>
          <p:cNvSpPr txBox="1"/>
          <p:nvPr/>
        </p:nvSpPr>
        <p:spPr>
          <a:xfrm>
            <a:off x="1797286" y="241883"/>
            <a:ext cx="6265165"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l hombre tiene miedo de saberse humano</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317256897"/>
      </p:ext>
    </p:extLst>
  </p:cSld>
  <p:clrMapOvr>
    <a:masterClrMapping/>
  </p:clrMapOvr>
  <p:transition spd="slow" advClick="0" advTm="5000">
    <p:cove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mbrăcăminte, în aer liber, sol, încălțăminte&#10;&#10;Descriere generată automat">
            <a:extLst>
              <a:ext uri="{FF2B5EF4-FFF2-40B4-BE49-F238E27FC236}">
                <a16:creationId xmlns:a16="http://schemas.microsoft.com/office/drawing/2014/main" id="{3EF2DC95-2BEB-3BDB-FB84-B42FFED9127E}"/>
              </a:ext>
            </a:extLst>
          </p:cNvPr>
          <p:cNvPicPr>
            <a:picLocks noChangeAspect="1"/>
          </p:cNvPicPr>
          <p:nvPr/>
        </p:nvPicPr>
        <p:blipFill>
          <a:blip r:embed="rId2">
            <a:extLst>
              <a:ext uri="{28A0092B-C50C-407E-A947-70E740481C1C}">
                <a14:useLocalDpi xmlns:a14="http://schemas.microsoft.com/office/drawing/2010/main" val="0"/>
              </a:ext>
            </a:extLst>
          </a:blip>
          <a:srcRect t="22176" r="1" b="743"/>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Substituent număr diapozitiv 3">
            <a:extLst>
              <a:ext uri="{FF2B5EF4-FFF2-40B4-BE49-F238E27FC236}">
                <a16:creationId xmlns:a16="http://schemas.microsoft.com/office/drawing/2014/main" id="{E5C711BC-2002-F395-E449-19FC03F0BFF6}"/>
              </a:ext>
            </a:extLst>
          </p:cNvPr>
          <p:cNvSpPr>
            <a:spLocks noGrp="1"/>
          </p:cNvSpPr>
          <p:nvPr>
            <p:ph type="sldNum" sz="quarter" idx="12"/>
          </p:nvPr>
        </p:nvSpPr>
        <p:spPr>
          <a:xfrm>
            <a:off x="9448800" y="6492865"/>
            <a:ext cx="2743200" cy="365125"/>
          </a:xfrm>
        </p:spPr>
        <p:txBody>
          <a:bodyPr/>
          <a:lstStyle/>
          <a:p>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t>25</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CasetăText 1">
            <a:extLst>
              <a:ext uri="{FF2B5EF4-FFF2-40B4-BE49-F238E27FC236}">
                <a16:creationId xmlns:a16="http://schemas.microsoft.com/office/drawing/2014/main" id="{247E1735-690F-06AE-CE6B-2B9965FD3C87}"/>
              </a:ext>
            </a:extLst>
          </p:cNvPr>
          <p:cNvSpPr txBox="1"/>
          <p:nvPr/>
        </p:nvSpPr>
        <p:spPr>
          <a:xfrm>
            <a:off x="587051" y="385318"/>
            <a:ext cx="4827639" cy="830997"/>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del </a:t>
            </a:r>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viento del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norte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y </a:t>
            </a:r>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del viento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del sur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646441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n aer liber, cer, Bloc turn, Zonă metropolitană&#10;&#10;Descriere generată automat">
            <a:extLst>
              <a:ext uri="{FF2B5EF4-FFF2-40B4-BE49-F238E27FC236}">
                <a16:creationId xmlns:a16="http://schemas.microsoft.com/office/drawing/2014/main" id="{FCC436C5-2BB5-7715-47F3-4772B277E154}"/>
              </a:ext>
            </a:extLst>
          </p:cNvPr>
          <p:cNvPicPr>
            <a:picLocks noChangeAspect="1"/>
          </p:cNvPicPr>
          <p:nvPr/>
        </p:nvPicPr>
        <p:blipFill>
          <a:blip r:embed="rId2">
            <a:extLst>
              <a:ext uri="{28A0092B-C50C-407E-A947-70E740481C1C}">
                <a14:useLocalDpi xmlns:a14="http://schemas.microsoft.com/office/drawing/2010/main" val="0"/>
              </a:ext>
            </a:extLst>
          </a:blip>
          <a:srcRect t="22918" r="1" b="1"/>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4" name="Substituent număr diapozitiv 3">
            <a:extLst>
              <a:ext uri="{FF2B5EF4-FFF2-40B4-BE49-F238E27FC236}">
                <a16:creationId xmlns:a16="http://schemas.microsoft.com/office/drawing/2014/main" id="{FEB08ACB-E3C4-FAFF-583F-B9F59963120C}"/>
              </a:ext>
            </a:extLst>
          </p:cNvPr>
          <p:cNvSpPr>
            <a:spLocks noGrp="1"/>
          </p:cNvSpPr>
          <p:nvPr>
            <p:ph type="sldNum" sz="quarter" idx="12"/>
          </p:nvPr>
        </p:nvSpPr>
        <p:spPr>
          <a:xfrm>
            <a:off x="0" y="6492865"/>
            <a:ext cx="1484671" cy="365125"/>
          </a:xfrm>
        </p:spPr>
        <p:txBody>
          <a:bodyPr/>
          <a:lstStyle/>
          <a:p>
            <a:pPr algn="l"/>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lgn="l"/>
              <a:t>26</a:t>
            </a:fld>
            <a:endParaRPr lang="en-US" sz="2000" dirty="0"/>
          </a:p>
        </p:txBody>
      </p:sp>
      <p:sp>
        <p:nvSpPr>
          <p:cNvPr id="2" name="CasetăText 1">
            <a:extLst>
              <a:ext uri="{FF2B5EF4-FFF2-40B4-BE49-F238E27FC236}">
                <a16:creationId xmlns:a16="http://schemas.microsoft.com/office/drawing/2014/main" id="{2A66D356-717C-8D80-B1A0-5B29BCA0D0DC}"/>
              </a:ext>
            </a:extLst>
          </p:cNvPr>
          <p:cNvSpPr txBox="1"/>
          <p:nvPr/>
        </p:nvSpPr>
        <p:spPr>
          <a:xfrm>
            <a:off x="2047721" y="725398"/>
            <a:ext cx="2743201" cy="2308324"/>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como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esos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huevos neutros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que algunas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aves raras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ponen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del viento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930408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ine 2" descr="O imagine care conține în aer liber, iarbă, copac, cer&#10;&#10;Descriere generată automat">
            <a:extLst>
              <a:ext uri="{FF2B5EF4-FFF2-40B4-BE49-F238E27FC236}">
                <a16:creationId xmlns:a16="http://schemas.microsoft.com/office/drawing/2014/main" id="{CED8630B-8996-7091-AA6F-AE98AFD9F1BB}"/>
              </a:ext>
            </a:extLst>
          </p:cNvPr>
          <p:cNvPicPr>
            <a:picLocks noChangeAspect="1"/>
          </p:cNvPicPr>
          <p:nvPr/>
        </p:nvPicPr>
        <p:blipFill>
          <a:blip r:embed="rId2">
            <a:extLst>
              <a:ext uri="{28A0092B-C50C-407E-A947-70E740481C1C}">
                <a14:useLocalDpi xmlns:a14="http://schemas.microsoft.com/office/drawing/2010/main" val="0"/>
              </a:ext>
            </a:extLst>
          </a:blip>
          <a:srcRect t="4234" r="1" b="18685"/>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Substituent număr diapozitiv 3">
            <a:extLst>
              <a:ext uri="{FF2B5EF4-FFF2-40B4-BE49-F238E27FC236}">
                <a16:creationId xmlns:a16="http://schemas.microsoft.com/office/drawing/2014/main" id="{D0B10ED7-4AC0-1FE1-A332-6E001ABE520E}"/>
              </a:ext>
            </a:extLst>
          </p:cNvPr>
          <p:cNvSpPr>
            <a:spLocks noGrp="1"/>
          </p:cNvSpPr>
          <p:nvPr>
            <p:ph type="sldNum" sz="quarter" idx="12"/>
          </p:nvPr>
        </p:nvSpPr>
        <p:spPr>
          <a:xfrm>
            <a:off x="10215716" y="6492875"/>
            <a:ext cx="1976284" cy="365125"/>
          </a:xfrm>
        </p:spPr>
        <p:txBody>
          <a:bodyPr/>
          <a:lstStyle/>
          <a:p>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t>27</a:t>
            </a:fld>
            <a:endParaRPr lang="en-US" sz="2000" dirty="0"/>
          </a:p>
        </p:txBody>
      </p:sp>
      <p:sp>
        <p:nvSpPr>
          <p:cNvPr id="2" name="CasetăText 1">
            <a:extLst>
              <a:ext uri="{FF2B5EF4-FFF2-40B4-BE49-F238E27FC236}">
                <a16:creationId xmlns:a16="http://schemas.microsoft.com/office/drawing/2014/main" id="{CB2B3D5B-ABC8-6355-D63E-2B172564AA41}"/>
              </a:ext>
            </a:extLst>
          </p:cNvPr>
          <p:cNvSpPr txBox="1"/>
          <p:nvPr/>
        </p:nvSpPr>
        <p:spPr>
          <a:xfrm>
            <a:off x="192604" y="340494"/>
            <a:ext cx="4123757" cy="830997"/>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como el árbol que aguarda su otoño</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082736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ine 7" descr="O imagine care conține vehicul, roată, în aer liber, Vehicul de teren&#10;&#10;Descriere generată automat">
            <a:extLst>
              <a:ext uri="{FF2B5EF4-FFF2-40B4-BE49-F238E27FC236}">
                <a16:creationId xmlns:a16="http://schemas.microsoft.com/office/drawing/2014/main" id="{DABA937D-AA09-72D7-57B5-4D41EC341A7A}"/>
              </a:ext>
            </a:extLst>
          </p:cNvPr>
          <p:cNvPicPr>
            <a:picLocks noChangeAspect="1"/>
          </p:cNvPicPr>
          <p:nvPr/>
        </p:nvPicPr>
        <p:blipFill>
          <a:blip r:embed="rId2">
            <a:extLst>
              <a:ext uri="{28A0092B-C50C-407E-A947-70E740481C1C}">
                <a14:useLocalDpi xmlns:a14="http://schemas.microsoft.com/office/drawing/2010/main" val="0"/>
              </a:ext>
            </a:extLst>
          </a:blip>
          <a:srcRect t="3326" r="1" b="19593"/>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1D80FA7A-314E-4678-0D11-BB39B3F66B31}"/>
              </a:ext>
            </a:extLst>
          </p:cNvPr>
          <p:cNvSpPr>
            <a:spLocks noGrp="1"/>
          </p:cNvSpPr>
          <p:nvPr>
            <p:ph type="sldNum" sz="quarter" idx="12"/>
          </p:nvPr>
        </p:nvSpPr>
        <p:spPr>
          <a:xfrm>
            <a:off x="-3048" y="6492875"/>
            <a:ext cx="1752600" cy="365125"/>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28</a:t>
            </a:fld>
            <a:endParaRPr lang="en-US" sz="2000" dirty="0">
              <a:solidFill>
                <a:srgbClr val="FFFFFF"/>
              </a:solidFill>
            </a:endParaRPr>
          </a:p>
        </p:txBody>
      </p:sp>
      <p:sp>
        <p:nvSpPr>
          <p:cNvPr id="3" name="CasetăText 2">
            <a:extLst>
              <a:ext uri="{FF2B5EF4-FFF2-40B4-BE49-F238E27FC236}">
                <a16:creationId xmlns:a16="http://schemas.microsoft.com/office/drawing/2014/main" id="{E9397A26-52EF-8B2A-C02A-C7150320CF31}"/>
              </a:ext>
            </a:extLst>
          </p:cNvPr>
          <p:cNvSpPr txBox="1"/>
          <p:nvPr/>
        </p:nvSpPr>
        <p:spPr>
          <a:xfrm>
            <a:off x="5792659" y="221062"/>
            <a:ext cx="5504606"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h</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ay, hermanos, muchísimo que hacer</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002379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cer, drum, scenă&#10;&#10;Descriere generată automat">
            <a:extLst>
              <a:ext uri="{FF2B5EF4-FFF2-40B4-BE49-F238E27FC236}">
                <a16:creationId xmlns:a16="http://schemas.microsoft.com/office/drawing/2014/main" id="{80648A2B-3008-2371-074F-5F580E5AA8AA}"/>
              </a:ext>
            </a:extLst>
          </p:cNvPr>
          <p:cNvPicPr>
            <a:picLocks noChangeAspect="1"/>
          </p:cNvPicPr>
          <p:nvPr/>
        </p:nvPicPr>
        <p:blipFill>
          <a:blip r:embed="rId2">
            <a:extLst>
              <a:ext uri="{28A0092B-C50C-407E-A947-70E740481C1C}">
                <a14:useLocalDpi xmlns:a14="http://schemas.microsoft.com/office/drawing/2010/main" val="0"/>
              </a:ext>
            </a:extLst>
          </a:blip>
          <a:srcRect t="13508" r="1" b="9410"/>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EDA4F6BA-A3F7-C8D1-AC61-EAED33F6AFA1}"/>
              </a:ext>
            </a:extLst>
          </p:cNvPr>
          <p:cNvSpPr>
            <a:spLocks noGrp="1"/>
          </p:cNvSpPr>
          <p:nvPr>
            <p:ph type="sldNum" sz="quarter" idx="12"/>
          </p:nvPr>
        </p:nvSpPr>
        <p:spPr>
          <a:xfrm>
            <a:off x="11503152" y="649286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29</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CasetăText 2">
            <a:extLst>
              <a:ext uri="{FF2B5EF4-FFF2-40B4-BE49-F238E27FC236}">
                <a16:creationId xmlns:a16="http://schemas.microsoft.com/office/drawing/2014/main" id="{12FFC6F9-D18F-57C0-38F4-B9055A89DDA9}"/>
              </a:ext>
            </a:extLst>
          </p:cNvPr>
          <p:cNvSpPr txBox="1"/>
          <p:nvPr/>
        </p:nvSpPr>
        <p:spPr>
          <a:xfrm>
            <a:off x="3101347" y="156285"/>
            <a:ext cx="5659989" cy="461665"/>
          </a:xfrm>
          <a:prstGeom prst="rect">
            <a:avLst/>
          </a:prstGeom>
          <a:noFill/>
        </p:spPr>
        <p:txBody>
          <a:bodyPr wrap="square">
            <a:spAutoFit/>
          </a:bodyPr>
          <a:lstStyle/>
          <a:p>
            <a: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u</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n hombre pasa con un pan al hombro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401853435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cer, drum, scenă&#10;&#10;Descriere generată automat">
            <a:extLst>
              <a:ext uri="{FF2B5EF4-FFF2-40B4-BE49-F238E27FC236}">
                <a16:creationId xmlns:a16="http://schemas.microsoft.com/office/drawing/2014/main" id="{9BFCFE10-0E6F-6C92-BBF9-FF74915ADCFD}"/>
              </a:ext>
            </a:extLst>
          </p:cNvPr>
          <p:cNvPicPr>
            <a:picLocks noChangeAspect="1"/>
          </p:cNvPicPr>
          <p:nvPr/>
        </p:nvPicPr>
        <p:blipFill>
          <a:blip r:embed="rId2">
            <a:extLst>
              <a:ext uri="{28A0092B-C50C-407E-A947-70E740481C1C}">
                <a14:useLocalDpi xmlns:a14="http://schemas.microsoft.com/office/drawing/2010/main" val="0"/>
              </a:ext>
            </a:extLst>
          </a:blip>
          <a:srcRect t="22918" r="1" b="1"/>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2D859FC9-9E04-B400-AC3C-923F6B391551}"/>
              </a:ext>
            </a:extLst>
          </p:cNvPr>
          <p:cNvSpPr>
            <a:spLocks noGrp="1"/>
          </p:cNvSpPr>
          <p:nvPr>
            <p:ph type="sldNum" sz="quarter" idx="12"/>
          </p:nvPr>
        </p:nvSpPr>
        <p:spPr>
          <a:xfrm>
            <a:off x="0" y="6492865"/>
            <a:ext cx="1752600" cy="365125"/>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30</a:t>
            </a:fld>
            <a:endParaRPr lang="en-US" sz="2000" dirty="0">
              <a:solidFill>
                <a:srgbClr val="FFFFFF"/>
              </a:solidFill>
            </a:endParaRPr>
          </a:p>
        </p:txBody>
      </p:sp>
      <p:sp>
        <p:nvSpPr>
          <p:cNvPr id="3" name="CasetăText 2">
            <a:extLst>
              <a:ext uri="{FF2B5EF4-FFF2-40B4-BE49-F238E27FC236}">
                <a16:creationId xmlns:a16="http://schemas.microsoft.com/office/drawing/2014/main" id="{512C6891-A795-2D3F-97FE-F3C5495F6BDD}"/>
              </a:ext>
            </a:extLst>
          </p:cNvPr>
          <p:cNvSpPr txBox="1"/>
          <p:nvPr/>
        </p:nvSpPr>
        <p:spPr>
          <a:xfrm>
            <a:off x="2012439" y="197060"/>
            <a:ext cx="4827639" cy="461665"/>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Dios mío, estoy llorando el ser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67545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cer, scenă, cale&#10;&#10;Descriere generată automat">
            <a:extLst>
              <a:ext uri="{FF2B5EF4-FFF2-40B4-BE49-F238E27FC236}">
                <a16:creationId xmlns:a16="http://schemas.microsoft.com/office/drawing/2014/main" id="{FF9FF8BD-B545-198C-6CC9-5405FA8F5D7A}"/>
              </a:ext>
            </a:extLst>
          </p:cNvPr>
          <p:cNvPicPr>
            <a:picLocks noChangeAspect="1"/>
          </p:cNvPicPr>
          <p:nvPr/>
        </p:nvPicPr>
        <p:blipFill>
          <a:blip r:embed="rId2">
            <a:extLst>
              <a:ext uri="{28A0092B-C50C-407E-A947-70E740481C1C}">
                <a14:useLocalDpi xmlns:a14="http://schemas.microsoft.com/office/drawing/2010/main" val="0"/>
              </a:ext>
            </a:extLst>
          </a:blip>
          <a:srcRect t="22918" r="1" b="1"/>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0BF5C5C7-30B4-B3C7-B014-03FC084C9F82}"/>
              </a:ext>
            </a:extLst>
          </p:cNvPr>
          <p:cNvSpPr>
            <a:spLocks noGrp="1"/>
          </p:cNvSpPr>
          <p:nvPr>
            <p:ph type="sldNum" sz="quarter" idx="12"/>
          </p:nvPr>
        </p:nvSpPr>
        <p:spPr>
          <a:xfrm>
            <a:off x="11503152" y="649287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31</a:t>
            </a:fld>
            <a:endParaRPr lang="en-US" sz="2000" dirty="0"/>
          </a:p>
        </p:txBody>
      </p:sp>
      <p:sp>
        <p:nvSpPr>
          <p:cNvPr id="3" name="CasetăText 2">
            <a:extLst>
              <a:ext uri="{FF2B5EF4-FFF2-40B4-BE49-F238E27FC236}">
                <a16:creationId xmlns:a16="http://schemas.microsoft.com/office/drawing/2014/main" id="{91706FF5-0451-D2F9-71CB-27B4EA322699}"/>
              </a:ext>
            </a:extLst>
          </p:cNvPr>
          <p:cNvSpPr txBox="1"/>
          <p:nvPr/>
        </p:nvSpPr>
        <p:spPr>
          <a:xfrm>
            <a:off x="4692886" y="313601"/>
            <a:ext cx="4827639" cy="1200329"/>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Miro el dolor del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hambriento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y </a:t>
            </a:r>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veo que su hambre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anda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tan </a:t>
            </a:r>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lejos de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mi sufrimiento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550755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O imagine care conține în aer liber, Vehicul de teren, cer, drum&#10;&#10;Descriere generată automat">
            <a:extLst>
              <a:ext uri="{FF2B5EF4-FFF2-40B4-BE49-F238E27FC236}">
                <a16:creationId xmlns:a16="http://schemas.microsoft.com/office/drawing/2014/main" id="{873E3ED1-FE85-0418-892D-96628D1DD543}"/>
              </a:ext>
            </a:extLst>
          </p:cNvPr>
          <p:cNvPicPr>
            <a:picLocks noChangeAspect="1"/>
          </p:cNvPicPr>
          <p:nvPr/>
        </p:nvPicPr>
        <p:blipFill>
          <a:blip r:embed="rId2">
            <a:extLst>
              <a:ext uri="{28A0092B-C50C-407E-A947-70E740481C1C}">
                <a14:useLocalDpi xmlns:a14="http://schemas.microsoft.com/office/drawing/2010/main" val="0"/>
              </a:ext>
            </a:extLst>
          </a:blip>
          <a:srcRect t="3412" r="1" b="19507"/>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7126CD97-CBB9-377A-2DCA-2A2E5DD48BD2}"/>
              </a:ext>
            </a:extLst>
          </p:cNvPr>
          <p:cNvSpPr>
            <a:spLocks noGrp="1"/>
          </p:cNvSpPr>
          <p:nvPr>
            <p:ph type="sldNum" sz="quarter" idx="12"/>
          </p:nvPr>
        </p:nvSpPr>
        <p:spPr>
          <a:xfrm>
            <a:off x="0" y="6492865"/>
            <a:ext cx="1752600" cy="365125"/>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32</a:t>
            </a:fld>
            <a:endParaRPr lang="en-US" sz="2000" dirty="0">
              <a:solidFill>
                <a:srgbClr val="FFFFFF"/>
              </a:solidFill>
            </a:endParaRPr>
          </a:p>
        </p:txBody>
      </p:sp>
      <p:sp>
        <p:nvSpPr>
          <p:cNvPr id="3" name="CasetăText 2">
            <a:extLst>
              <a:ext uri="{FF2B5EF4-FFF2-40B4-BE49-F238E27FC236}">
                <a16:creationId xmlns:a16="http://schemas.microsoft.com/office/drawing/2014/main" id="{F03A6444-2B0F-B13A-DA5C-1E4A21D3A998}"/>
              </a:ext>
            </a:extLst>
          </p:cNvPr>
          <p:cNvSpPr txBox="1"/>
          <p:nvPr/>
        </p:nvSpPr>
        <p:spPr>
          <a:xfrm>
            <a:off x="5311451" y="340495"/>
            <a:ext cx="4827639" cy="830997"/>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que de quedarme ayuno </a:t>
            </a:r>
          </a:p>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hasta morir</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206051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drum, scenă, cale&#10;&#10;Descriere generată automat">
            <a:extLst>
              <a:ext uri="{FF2B5EF4-FFF2-40B4-BE49-F238E27FC236}">
                <a16:creationId xmlns:a16="http://schemas.microsoft.com/office/drawing/2014/main" id="{02A9BAE6-A652-1DFD-C8E5-7C7BDDCBB480}"/>
              </a:ext>
            </a:extLst>
          </p:cNvPr>
          <p:cNvPicPr>
            <a:picLocks noChangeAspect="1"/>
          </p:cNvPicPr>
          <p:nvPr/>
        </p:nvPicPr>
        <p:blipFill>
          <a:blip r:embed="rId2">
            <a:extLst>
              <a:ext uri="{28A0092B-C50C-407E-A947-70E740481C1C}">
                <a14:useLocalDpi xmlns:a14="http://schemas.microsoft.com/office/drawing/2010/main" val="0"/>
              </a:ext>
            </a:extLst>
          </a:blip>
          <a:srcRect t="7018" r="1" b="15900"/>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0B4688DB-62AC-A9E3-AD7C-F356C82D0DAA}"/>
              </a:ext>
            </a:extLst>
          </p:cNvPr>
          <p:cNvSpPr>
            <a:spLocks noGrp="1"/>
          </p:cNvSpPr>
          <p:nvPr>
            <p:ph type="sldNum" sz="quarter" idx="12"/>
          </p:nvPr>
        </p:nvSpPr>
        <p:spPr>
          <a:xfrm>
            <a:off x="11506200" y="649286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33</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CasetăText 2">
            <a:extLst>
              <a:ext uri="{FF2B5EF4-FFF2-40B4-BE49-F238E27FC236}">
                <a16:creationId xmlns:a16="http://schemas.microsoft.com/office/drawing/2014/main" id="{5FFEA2C9-B553-69B2-BDE2-EFCB621E4ADE}"/>
              </a:ext>
            </a:extLst>
          </p:cNvPr>
          <p:cNvSpPr txBox="1"/>
          <p:nvPr/>
        </p:nvSpPr>
        <p:spPr>
          <a:xfrm>
            <a:off x="3517523" y="0"/>
            <a:ext cx="3738684" cy="1200329"/>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saldría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siempre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de mi tumba </a:t>
            </a:r>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una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brizna </a:t>
            </a:r>
            <a:br>
              <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b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de yerba al menos</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4032672957"/>
      </p:ext>
    </p:extLst>
  </p:cSld>
  <p:clrMapOvr>
    <a:masterClrMapping/>
  </p:clrMapOvr>
  <p:transition spd="slow" advClick="0" advTm="5000">
    <p:wip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în aer liber, copac, cer, palmier&#10;&#10;Descriere generată automat">
            <a:extLst>
              <a:ext uri="{FF2B5EF4-FFF2-40B4-BE49-F238E27FC236}">
                <a16:creationId xmlns:a16="http://schemas.microsoft.com/office/drawing/2014/main" id="{068F3C8B-32D5-032C-61E4-00981DB90336}"/>
              </a:ext>
            </a:extLst>
          </p:cNvPr>
          <p:cNvPicPr>
            <a:picLocks noChangeAspect="1"/>
          </p:cNvPicPr>
          <p:nvPr/>
        </p:nvPicPr>
        <p:blipFill>
          <a:blip r:embed="rId2">
            <a:extLst>
              <a:ext uri="{28A0092B-C50C-407E-A947-70E740481C1C}">
                <a14:useLocalDpi xmlns:a14="http://schemas.microsoft.com/office/drawing/2010/main" val="0"/>
              </a:ext>
            </a:extLst>
          </a:blip>
          <a:srcRect t="15860" r="1" b="7059"/>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0B9556AF-9DEA-4EDE-B3BC-AC9DB48FB1A2}"/>
              </a:ext>
            </a:extLst>
          </p:cNvPr>
          <p:cNvSpPr>
            <a:spLocks noGrp="1"/>
          </p:cNvSpPr>
          <p:nvPr>
            <p:ph type="sldNum" sz="quarter" idx="12"/>
          </p:nvPr>
        </p:nvSpPr>
        <p:spPr>
          <a:xfrm>
            <a:off x="0" y="6312311"/>
            <a:ext cx="1042219" cy="545690"/>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34</a:t>
            </a:fld>
            <a:endParaRPr lang="en-US" sz="2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CasetăText 2">
            <a:extLst>
              <a:ext uri="{FF2B5EF4-FFF2-40B4-BE49-F238E27FC236}">
                <a16:creationId xmlns:a16="http://schemas.microsoft.com/office/drawing/2014/main" id="{A61D71BB-CA3A-F3BA-9FAF-F48D85B26A0C}"/>
              </a:ext>
            </a:extLst>
          </p:cNvPr>
          <p:cNvSpPr txBox="1"/>
          <p:nvPr/>
        </p:nvSpPr>
        <p:spPr>
          <a:xfrm>
            <a:off x="2702722" y="134307"/>
            <a:ext cx="4827639" cy="461665"/>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Lo mismo el enamorado.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992503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cer, mașină, iarbă&#10;&#10;Descriere generată automat">
            <a:extLst>
              <a:ext uri="{FF2B5EF4-FFF2-40B4-BE49-F238E27FC236}">
                <a16:creationId xmlns:a16="http://schemas.microsoft.com/office/drawing/2014/main" id="{72B03B08-A9FD-188A-B83B-35E4E43E1390}"/>
              </a:ext>
            </a:extLst>
          </p:cNvPr>
          <p:cNvPicPr>
            <a:picLocks noChangeAspect="1"/>
          </p:cNvPicPr>
          <p:nvPr/>
        </p:nvPicPr>
        <p:blipFill>
          <a:blip r:embed="rId2">
            <a:extLst>
              <a:ext uri="{28A0092B-C50C-407E-A947-70E740481C1C}">
                <a14:useLocalDpi xmlns:a14="http://schemas.microsoft.com/office/drawing/2010/main" val="0"/>
              </a:ext>
            </a:extLst>
          </a:blip>
          <a:srcRect t="1180" r="1" b="21738"/>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2A5E5E13-2835-C194-FC34-948611C5C0D8}"/>
              </a:ext>
            </a:extLst>
          </p:cNvPr>
          <p:cNvSpPr>
            <a:spLocks noGrp="1"/>
          </p:cNvSpPr>
          <p:nvPr>
            <p:ph type="sldNum" sz="quarter" idx="12"/>
          </p:nvPr>
        </p:nvSpPr>
        <p:spPr>
          <a:xfrm>
            <a:off x="11503152" y="649286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35</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CasetăText 2">
            <a:extLst>
              <a:ext uri="{FF2B5EF4-FFF2-40B4-BE49-F238E27FC236}">
                <a16:creationId xmlns:a16="http://schemas.microsoft.com/office/drawing/2014/main" id="{3070A231-BB99-7156-B108-D7C9C55A7D1C}"/>
              </a:ext>
            </a:extLst>
          </p:cNvPr>
          <p:cNvSpPr txBox="1"/>
          <p:nvPr/>
        </p:nvSpPr>
        <p:spPr>
          <a:xfrm>
            <a:off x="3810754" y="6031200"/>
            <a:ext cx="5972343" cy="461665"/>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¡Qué sangre la suya más engendrada</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22290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Imagine 4" descr="O imagine care conține sol, persoană, îmbrăcăminte, încălțăminte&#10;&#10;Descriere generată automat">
            <a:extLst>
              <a:ext uri="{FF2B5EF4-FFF2-40B4-BE49-F238E27FC236}">
                <a16:creationId xmlns:a16="http://schemas.microsoft.com/office/drawing/2014/main" id="{69119F80-CB76-BCAB-9279-95B9370235E6}"/>
              </a:ext>
            </a:extLst>
          </p:cNvPr>
          <p:cNvPicPr>
            <a:picLocks noChangeAspect="1"/>
          </p:cNvPicPr>
          <p:nvPr/>
        </p:nvPicPr>
        <p:blipFill>
          <a:blip r:embed="rId2">
            <a:extLst>
              <a:ext uri="{28A0092B-C50C-407E-A947-70E740481C1C}">
                <a14:useLocalDpi xmlns:a14="http://schemas.microsoft.com/office/drawing/2010/main" val="0"/>
              </a:ext>
            </a:extLst>
          </a:blip>
          <a:srcRect l="9091" t="15793" b="16025"/>
          <a:stretch/>
        </p:blipFill>
        <p:spPr>
          <a:xfrm>
            <a:off x="20" y="10"/>
            <a:ext cx="12191980" cy="6857990"/>
          </a:xfrm>
          <a:prstGeom prst="rect">
            <a:avLst/>
          </a:prstGeom>
        </p:spPr>
      </p:pic>
      <p:sp>
        <p:nvSpPr>
          <p:cNvPr id="3" name="CasetăText 2">
            <a:extLst>
              <a:ext uri="{FF2B5EF4-FFF2-40B4-BE49-F238E27FC236}">
                <a16:creationId xmlns:a16="http://schemas.microsoft.com/office/drawing/2014/main" id="{BEF416CC-CCA0-19F3-47A6-14C8A41A71EE}"/>
              </a:ext>
            </a:extLst>
          </p:cNvPr>
          <p:cNvSpPr txBox="1"/>
          <p:nvPr/>
        </p:nvSpPr>
        <p:spPr>
          <a:xfrm>
            <a:off x="7511845" y="4975123"/>
            <a:ext cx="2449018" cy="801557"/>
          </a:xfrm>
          <a:prstGeom prst="rect">
            <a:avLst/>
          </a:prstGeom>
          <a:solidFill>
            <a:srgbClr val="000000">
              <a:alpha val="70000"/>
            </a:srgbClr>
          </a:solidFill>
          <a:ln>
            <a:noFill/>
          </a:ln>
        </p:spPr>
        <p:txBody>
          <a:bodyPr vert="horz" lIns="182880" tIns="182880" rIns="182880" bIns="182880" rtlCol="0" anchor="ctr">
            <a:normAutofit fontScale="92500" lnSpcReduction="20000"/>
          </a:bodyPr>
          <a:lstStyle/>
          <a:p>
            <a:pPr algn="r" defTabSz="914400">
              <a:lnSpc>
                <a:spcPct val="90000"/>
              </a:lnSpc>
              <a:spcBef>
                <a:spcPct val="0"/>
              </a:spcBef>
              <a:spcAft>
                <a:spcPts val="600"/>
              </a:spcAft>
            </a:pPr>
            <a:r>
              <a:rPr lang="es-ES" sz="2000" b="1" kern="1200" spc="200" baseline="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a typeface="+mj-ea"/>
                <a:cs typeface="+mj-cs"/>
              </a:rPr>
              <a:t>sin fuente </a:t>
            </a:r>
            <a:br>
              <a:rPr lang="ro-RO" sz="2000" b="1" kern="1200" spc="200" baseline="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a typeface="+mj-ea"/>
                <a:cs typeface="+mj-cs"/>
              </a:rPr>
            </a:br>
            <a:r>
              <a:rPr lang="es-ES" sz="2000" b="1" kern="1200" spc="200" baseline="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a typeface="+mj-ea"/>
                <a:cs typeface="+mj-cs"/>
              </a:rPr>
              <a:t>ni consumo!</a:t>
            </a:r>
            <a:endParaRPr lang="en-US" sz="2000" b="1" kern="1200" spc="200" baseline="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a typeface="+mj-ea"/>
              <a:cs typeface="+mj-cs"/>
            </a:endParaRPr>
          </a:p>
        </p:txBody>
      </p:sp>
      <p:sp>
        <p:nvSpPr>
          <p:cNvPr id="10" name="Rectangle 9">
            <a:extLst>
              <a:ext uri="{FF2B5EF4-FFF2-40B4-BE49-F238E27FC236}">
                <a16:creationId xmlns:a16="http://schemas.microsoft.com/office/drawing/2014/main" id="{A70E44F7-1AE7-45C1-BB2F-447BC47E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4880568"/>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ubstituent număr diapozitiv 1">
            <a:extLst>
              <a:ext uri="{FF2B5EF4-FFF2-40B4-BE49-F238E27FC236}">
                <a16:creationId xmlns:a16="http://schemas.microsoft.com/office/drawing/2014/main" id="{577B69D3-39BB-8DDA-61AD-CBB68FEBCB05}"/>
              </a:ext>
            </a:extLst>
          </p:cNvPr>
          <p:cNvSpPr>
            <a:spLocks noGrp="1"/>
          </p:cNvSpPr>
          <p:nvPr>
            <p:ph type="sldNum" sz="quarter" idx="12"/>
          </p:nvPr>
        </p:nvSpPr>
        <p:spPr>
          <a:xfrm>
            <a:off x="346561" y="210410"/>
            <a:ext cx="528510"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36</a:t>
            </a:fld>
            <a:endParaRPr lang="en-US" sz="2000"/>
          </a:p>
        </p:txBody>
      </p:sp>
    </p:spTree>
    <p:extLst>
      <p:ext uri="{BB962C8B-B14F-4D97-AF65-F5344CB8AC3E}">
        <p14:creationId xmlns:p14="http://schemas.microsoft.com/office/powerpoint/2010/main" val="3992069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O imagine care conține în aer liber, plantă, clădire, copac&#10;&#10;Descriere generată automat">
            <a:extLst>
              <a:ext uri="{FF2B5EF4-FFF2-40B4-BE49-F238E27FC236}">
                <a16:creationId xmlns:a16="http://schemas.microsoft.com/office/drawing/2014/main" id="{1C211C1D-46A6-F67C-CAE4-E1AA9133E02E}"/>
              </a:ext>
            </a:extLst>
          </p:cNvPr>
          <p:cNvPicPr>
            <a:picLocks noChangeAspect="1"/>
          </p:cNvPicPr>
          <p:nvPr/>
        </p:nvPicPr>
        <p:blipFill>
          <a:blip r:embed="rId2">
            <a:extLst>
              <a:ext uri="{28A0092B-C50C-407E-A947-70E740481C1C}">
                <a14:useLocalDpi xmlns:a14="http://schemas.microsoft.com/office/drawing/2010/main" val="0"/>
              </a:ext>
            </a:extLst>
          </a:blip>
          <a:srcRect t="711" r="1" b="22208"/>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91D66DE5-658D-21AE-6871-867E6D925918}"/>
              </a:ext>
            </a:extLst>
          </p:cNvPr>
          <p:cNvSpPr>
            <a:spLocks noGrp="1"/>
          </p:cNvSpPr>
          <p:nvPr>
            <p:ph type="sldNum" sz="quarter" idx="12"/>
          </p:nvPr>
        </p:nvSpPr>
        <p:spPr>
          <a:xfrm>
            <a:off x="11248104" y="6276555"/>
            <a:ext cx="816077" cy="365125"/>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37</a:t>
            </a:fld>
            <a:endParaRPr lang="en-US" sz="2000" dirty="0">
              <a:solidFill>
                <a:srgbClr val="FFFFFF"/>
              </a:solidFill>
            </a:endParaRPr>
          </a:p>
        </p:txBody>
      </p:sp>
      <p:sp>
        <p:nvSpPr>
          <p:cNvPr id="3" name="CasetăText 2">
            <a:extLst>
              <a:ext uri="{FF2B5EF4-FFF2-40B4-BE49-F238E27FC236}">
                <a16:creationId xmlns:a16="http://schemas.microsoft.com/office/drawing/2014/main" id="{06DE608C-AF3B-564C-5B18-F8D8DAD078F8}"/>
              </a:ext>
            </a:extLst>
          </p:cNvPr>
          <p:cNvSpPr txBox="1"/>
          <p:nvPr/>
        </p:nvSpPr>
        <p:spPr>
          <a:xfrm>
            <a:off x="2487569" y="1586588"/>
            <a:ext cx="4827639" cy="1200329"/>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Yo creía hasta ahora que todas las cosas del universo eran, inevitablemente</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511677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persoană, de interior, confort, canapea&#10;&#10;Descriere generată automat">
            <a:extLst>
              <a:ext uri="{FF2B5EF4-FFF2-40B4-BE49-F238E27FC236}">
                <a16:creationId xmlns:a16="http://schemas.microsoft.com/office/drawing/2014/main" id="{B79766A8-2113-E812-AB90-7DBEEBBA0AFE}"/>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t="13811" b="11189"/>
          <a:stretch/>
        </p:blipFill>
        <p:spPr>
          <a:xfrm>
            <a:off x="20" y="10"/>
            <a:ext cx="12191980" cy="6857990"/>
          </a:xfrm>
          <a:prstGeom prst="rect">
            <a:avLst/>
          </a:prstGeom>
        </p:spPr>
      </p:pic>
      <p:sp>
        <p:nvSpPr>
          <p:cNvPr id="3" name="CasetăText 2">
            <a:extLst>
              <a:ext uri="{FF2B5EF4-FFF2-40B4-BE49-F238E27FC236}">
                <a16:creationId xmlns:a16="http://schemas.microsoft.com/office/drawing/2014/main" id="{8541BF65-9650-A890-3BE5-38A2FCF38C2F}"/>
              </a:ext>
            </a:extLst>
          </p:cNvPr>
          <p:cNvSpPr txBox="1"/>
          <p:nvPr/>
        </p:nvSpPr>
        <p:spPr>
          <a:xfrm>
            <a:off x="9605331" y="5258341"/>
            <a:ext cx="2586650" cy="685259"/>
          </a:xfrm>
          <a:prstGeom prst="rect">
            <a:avLst/>
          </a:prstGeom>
        </p:spPr>
        <p:txBody>
          <a:bodyPr vert="horz" lIns="91440" tIns="45720" rIns="91440" bIns="45720" rtlCol="0">
            <a:normAutofit/>
          </a:bodyPr>
          <a:lstStyle/>
          <a:p>
            <a:pPr defTabSz="914400">
              <a:spcBef>
                <a:spcPts val="1000"/>
              </a:spcBef>
              <a:buClr>
                <a:schemeClr val="accent2"/>
              </a:buClr>
            </a:pPr>
            <a:r>
              <a:rPr lang="en-US" sz="24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padres o hijos. </a:t>
            </a:r>
          </a:p>
        </p:txBody>
      </p:sp>
      <p:sp>
        <p:nvSpPr>
          <p:cNvPr id="2" name="Substituent număr diapozitiv 1">
            <a:extLst>
              <a:ext uri="{FF2B5EF4-FFF2-40B4-BE49-F238E27FC236}">
                <a16:creationId xmlns:a16="http://schemas.microsoft.com/office/drawing/2014/main" id="{3B8E54BB-98D5-6682-693F-52ACA41CE2A8}"/>
              </a:ext>
            </a:extLst>
          </p:cNvPr>
          <p:cNvSpPr>
            <a:spLocks noGrp="1"/>
          </p:cNvSpPr>
          <p:nvPr>
            <p:ph type="sldNum" sz="quarter" idx="12"/>
          </p:nvPr>
        </p:nvSpPr>
        <p:spPr>
          <a:xfrm>
            <a:off x="10758921" y="6217920"/>
            <a:ext cx="695659"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38</a:t>
            </a:fld>
            <a:endParaRPr lang="en-US" sz="2000"/>
          </a:p>
        </p:txBody>
      </p:sp>
    </p:spTree>
    <p:extLst>
      <p:ext uri="{BB962C8B-B14F-4D97-AF65-F5344CB8AC3E}">
        <p14:creationId xmlns:p14="http://schemas.microsoft.com/office/powerpoint/2010/main" val="2113701231"/>
      </p:ext>
    </p:extLst>
  </p:cSld>
  <p:clrMapOvr>
    <a:overrideClrMapping bg1="dk1" tx1="lt1" bg2="dk2" tx2="lt2" accent1="accent1" accent2="accent2" accent3="accent3" accent4="accent4" accent5="accent5" accent6="accent6" hlink="hlink" folHlink="folHlink"/>
  </p:clrMapOvr>
  <p:transition spd="slow" advClick="0" advTm="5000">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iarbă, plantă, copac&#10;&#10;Descriere generată automat">
            <a:extLst>
              <a:ext uri="{FF2B5EF4-FFF2-40B4-BE49-F238E27FC236}">
                <a16:creationId xmlns:a16="http://schemas.microsoft.com/office/drawing/2014/main" id="{021AB73B-E473-1504-3623-50A1DC1A28D3}"/>
              </a:ext>
            </a:extLst>
          </p:cNvPr>
          <p:cNvPicPr>
            <a:picLocks noChangeAspect="1"/>
          </p:cNvPicPr>
          <p:nvPr/>
        </p:nvPicPr>
        <p:blipFill>
          <a:blip r:embed="rId2">
            <a:extLst>
              <a:ext uri="{28A0092B-C50C-407E-A947-70E740481C1C}">
                <a14:useLocalDpi xmlns:a14="http://schemas.microsoft.com/office/drawing/2010/main" val="0"/>
              </a:ext>
            </a:extLst>
          </a:blip>
          <a:srcRect r="1" b="22919"/>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B29BD805-5AF7-E6DF-CD10-592BFAB10D03}"/>
              </a:ext>
            </a:extLst>
          </p:cNvPr>
          <p:cNvSpPr>
            <a:spLocks noGrp="1"/>
          </p:cNvSpPr>
          <p:nvPr>
            <p:ph type="sldNum" sz="quarter" idx="12"/>
          </p:nvPr>
        </p:nvSpPr>
        <p:spPr>
          <a:xfrm>
            <a:off x="11503152" y="649286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39</a:t>
            </a:fld>
            <a:endParaRPr lang="en-US" sz="2000" dirty="0"/>
          </a:p>
        </p:txBody>
      </p:sp>
      <p:sp>
        <p:nvSpPr>
          <p:cNvPr id="3" name="CasetăText 2">
            <a:extLst>
              <a:ext uri="{FF2B5EF4-FFF2-40B4-BE49-F238E27FC236}">
                <a16:creationId xmlns:a16="http://schemas.microsoft.com/office/drawing/2014/main" id="{7068BBDC-FB94-D997-E104-B37B3AE79D46}"/>
              </a:ext>
            </a:extLst>
          </p:cNvPr>
          <p:cNvSpPr txBox="1"/>
          <p:nvPr/>
        </p:nvSpPr>
        <p:spPr>
          <a:xfrm>
            <a:off x="2040129" y="6213762"/>
            <a:ext cx="6002658" cy="461665"/>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el polvo de amor del que estamos hechos</a:t>
            </a:r>
            <a:endPar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98235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Imagine 4" descr="O imagine care conține îmbrăcăminte, persoană, Chip de om, zâmbet&#10;&#10;Descriere generată automat">
            <a:extLst>
              <a:ext uri="{FF2B5EF4-FFF2-40B4-BE49-F238E27FC236}">
                <a16:creationId xmlns:a16="http://schemas.microsoft.com/office/drawing/2014/main" id="{39BF86C0-AC41-EA12-33CC-0C7CDA8ABB7E}"/>
              </a:ext>
            </a:extLst>
          </p:cNvPr>
          <p:cNvPicPr>
            <a:picLocks noChangeAspect="1"/>
          </p:cNvPicPr>
          <p:nvPr/>
        </p:nvPicPr>
        <p:blipFill>
          <a:blip r:embed="rId2">
            <a:extLst>
              <a:ext uri="{28A0092B-C50C-407E-A947-70E740481C1C}">
                <a14:useLocalDpi xmlns:a14="http://schemas.microsoft.com/office/drawing/2010/main" val="0"/>
              </a:ext>
            </a:extLst>
          </a:blip>
          <a:srcRect b="25000"/>
          <a:stretch/>
        </p:blipFill>
        <p:spPr>
          <a:xfrm>
            <a:off x="20" y="10"/>
            <a:ext cx="12191980" cy="6857990"/>
          </a:xfrm>
          <a:prstGeom prst="rect">
            <a:avLst/>
          </a:prstGeom>
        </p:spPr>
      </p:pic>
      <p:sp>
        <p:nvSpPr>
          <p:cNvPr id="3" name="CasetăText 2">
            <a:extLst>
              <a:ext uri="{FF2B5EF4-FFF2-40B4-BE49-F238E27FC236}">
                <a16:creationId xmlns:a16="http://schemas.microsoft.com/office/drawing/2014/main" id="{F65E9372-AC1A-F6FB-9256-F41386B05EC2}"/>
              </a:ext>
            </a:extLst>
          </p:cNvPr>
          <p:cNvSpPr txBox="1"/>
          <p:nvPr/>
        </p:nvSpPr>
        <p:spPr>
          <a:xfrm>
            <a:off x="9134167" y="211781"/>
            <a:ext cx="2939845" cy="6530410"/>
          </a:xfrm>
          <a:prstGeom prst="rect">
            <a:avLst/>
          </a:prstGeom>
          <a:solidFill>
            <a:srgbClr val="FFFFFF">
              <a:alpha val="80000"/>
            </a:srgbClr>
          </a:solidFill>
        </p:spPr>
        <p:txBody>
          <a:bodyPr vert="horz" lIns="182880" tIns="182880" rIns="182880" bIns="182880" rtlCol="0" anchor="ctr">
            <a:normAutofit/>
          </a:bodyPr>
          <a:lstStyle/>
          <a:p>
            <a:pPr algn="r"/>
            <a:r>
              <a:rPr lang="es-ES" sz="20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Amada, en esta noche tú te has crucificado  </a:t>
            </a:r>
          </a:p>
          <a:p>
            <a:pPr algn="r"/>
            <a:r>
              <a:rPr lang="es-ES" sz="20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sobre </a:t>
            </a:r>
            <a:endParaRPr lang="ro-RO" sz="20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a:p>
            <a:pPr algn="r"/>
            <a:r>
              <a:rPr lang="es-ES" sz="20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los dos maderos curvados </a:t>
            </a:r>
            <a:endParaRPr lang="ro-RO" sz="20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a:p>
            <a:pPr algn="r"/>
            <a:r>
              <a:rPr lang="es-ES" sz="20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de mi beso.</a:t>
            </a:r>
          </a:p>
        </p:txBody>
      </p:sp>
      <p:sp>
        <p:nvSpPr>
          <p:cNvPr id="2" name="Substituent număr diapozitiv 1">
            <a:extLst>
              <a:ext uri="{FF2B5EF4-FFF2-40B4-BE49-F238E27FC236}">
                <a16:creationId xmlns:a16="http://schemas.microsoft.com/office/drawing/2014/main" id="{50108859-5857-788B-66E8-1F68B14A8291}"/>
              </a:ext>
            </a:extLst>
          </p:cNvPr>
          <p:cNvSpPr>
            <a:spLocks noGrp="1"/>
          </p:cNvSpPr>
          <p:nvPr>
            <p:ph type="sldNum" sz="quarter" idx="12"/>
          </p:nvPr>
        </p:nvSpPr>
        <p:spPr>
          <a:xfrm>
            <a:off x="11191542" y="6155377"/>
            <a:ext cx="587504" cy="490843"/>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40</a:t>
            </a:fld>
            <a:endParaRPr lang="en-US" sz="2000"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580697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O imagine care conține trecere de pietoni, scenă, cale, în aer liber&#10;&#10;Descriere generată automat">
            <a:extLst>
              <a:ext uri="{FF2B5EF4-FFF2-40B4-BE49-F238E27FC236}">
                <a16:creationId xmlns:a16="http://schemas.microsoft.com/office/drawing/2014/main" id="{455986C9-30CF-825F-3026-55C5545B28FD}"/>
              </a:ext>
            </a:extLst>
          </p:cNvPr>
          <p:cNvPicPr>
            <a:picLocks noChangeAspect="1"/>
          </p:cNvPicPr>
          <p:nvPr/>
        </p:nvPicPr>
        <p:blipFill>
          <a:blip r:embed="rId2">
            <a:extLst>
              <a:ext uri="{28A0092B-C50C-407E-A947-70E740481C1C}">
                <a14:useLocalDpi xmlns:a14="http://schemas.microsoft.com/office/drawing/2010/main" val="0"/>
              </a:ext>
            </a:extLst>
          </a:blip>
          <a:srcRect t="2451" r="1" b="20468"/>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68074A14-1B55-BA75-EB65-BCADDFC8E71B}"/>
              </a:ext>
            </a:extLst>
          </p:cNvPr>
          <p:cNvSpPr>
            <a:spLocks noGrp="1"/>
          </p:cNvSpPr>
          <p:nvPr>
            <p:ph type="sldNum" sz="quarter" idx="12"/>
          </p:nvPr>
        </p:nvSpPr>
        <p:spPr>
          <a:xfrm>
            <a:off x="137652" y="2156840"/>
            <a:ext cx="865239" cy="365125"/>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41</a:t>
            </a:fld>
            <a:endParaRPr lang="en-US" sz="2000" dirty="0">
              <a:solidFill>
                <a:srgbClr val="FFFFFF"/>
              </a:solidFill>
            </a:endParaRPr>
          </a:p>
        </p:txBody>
      </p:sp>
      <p:sp>
        <p:nvSpPr>
          <p:cNvPr id="3" name="CasetăText 2">
            <a:extLst>
              <a:ext uri="{FF2B5EF4-FFF2-40B4-BE49-F238E27FC236}">
                <a16:creationId xmlns:a16="http://schemas.microsoft.com/office/drawing/2014/main" id="{26278A82-9865-F442-2237-509CD797286C}"/>
              </a:ext>
            </a:extLst>
          </p:cNvPr>
          <p:cNvSpPr txBox="1"/>
          <p:nvPr/>
        </p:nvSpPr>
        <p:spPr>
          <a:xfrm>
            <a:off x="6880274" y="5271083"/>
            <a:ext cx="4827639" cy="830997"/>
          </a:xfrm>
          <a:prstGeom prst="rect">
            <a:avLst/>
          </a:prstGeom>
          <a:noFill/>
        </p:spPr>
        <p:txBody>
          <a:bodyPr wrap="square">
            <a:spAutoFit/>
          </a:bodyPr>
          <a:lstStyle/>
          <a:p>
            <a:endPar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a:p>
            <a:r>
              <a:rPr lang="en-U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falta </a:t>
            </a:r>
            <a:r>
              <a:rPr lang="en-US" sz="2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espalda</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para </a:t>
            </a:r>
            <a:r>
              <a:rPr lang="en-US" sz="2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anochecer</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764845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cer, Vehicul de teren, mașină&#10;&#10;Descriere generată automat">
            <a:extLst>
              <a:ext uri="{FF2B5EF4-FFF2-40B4-BE49-F238E27FC236}">
                <a16:creationId xmlns:a16="http://schemas.microsoft.com/office/drawing/2014/main" id="{599AFE94-DE62-3E2B-7409-6ACA62299901}"/>
              </a:ext>
            </a:extLst>
          </p:cNvPr>
          <p:cNvPicPr>
            <a:picLocks noChangeAspect="1"/>
          </p:cNvPicPr>
          <p:nvPr/>
        </p:nvPicPr>
        <p:blipFill>
          <a:blip r:embed="rId2">
            <a:extLst>
              <a:ext uri="{28A0092B-C50C-407E-A947-70E740481C1C}">
                <a14:useLocalDpi xmlns:a14="http://schemas.microsoft.com/office/drawing/2010/main" val="0"/>
              </a:ext>
            </a:extLst>
          </a:blip>
          <a:srcRect t="22918" r="1" b="1"/>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4AA64DFD-3BA2-AB44-28FA-8221EB3D65ED}"/>
              </a:ext>
            </a:extLst>
          </p:cNvPr>
          <p:cNvSpPr>
            <a:spLocks noGrp="1"/>
          </p:cNvSpPr>
          <p:nvPr>
            <p:ph type="sldNum" sz="quarter" idx="12"/>
          </p:nvPr>
        </p:nvSpPr>
        <p:spPr>
          <a:xfrm>
            <a:off x="11503152" y="649287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42</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CasetăText 2">
            <a:extLst>
              <a:ext uri="{FF2B5EF4-FFF2-40B4-BE49-F238E27FC236}">
                <a16:creationId xmlns:a16="http://schemas.microsoft.com/office/drawing/2014/main" id="{6E643A44-23A1-35B4-3571-F64E05548416}"/>
              </a:ext>
            </a:extLst>
          </p:cNvPr>
          <p:cNvSpPr txBox="1"/>
          <p:nvPr/>
        </p:nvSpPr>
        <p:spPr>
          <a:xfrm>
            <a:off x="71716" y="2034823"/>
            <a:ext cx="4827639" cy="830997"/>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tanto como le sobra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pecho </a:t>
            </a:r>
            <a:endParaRPr lang="ro-RO"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endParaRPr>
          </a:p>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para amanecer</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469888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în aer liber, Palat, Arhitectură medievală, cer&#10;&#10;Descriere generată automat">
            <a:extLst>
              <a:ext uri="{FF2B5EF4-FFF2-40B4-BE49-F238E27FC236}">
                <a16:creationId xmlns:a16="http://schemas.microsoft.com/office/drawing/2014/main" id="{0728ED70-3E91-2FEB-91D3-B3672D43F065}"/>
              </a:ext>
            </a:extLst>
          </p:cNvPr>
          <p:cNvPicPr>
            <a:picLocks noChangeAspect="1"/>
          </p:cNvPicPr>
          <p:nvPr/>
        </p:nvPicPr>
        <p:blipFill>
          <a:blip r:embed="rId2">
            <a:extLst>
              <a:ext uri="{28A0092B-C50C-407E-A947-70E740481C1C}">
                <a14:useLocalDpi xmlns:a14="http://schemas.microsoft.com/office/drawing/2010/main" val="0"/>
              </a:ext>
            </a:extLst>
          </a:blip>
          <a:srcRect b="25795"/>
          <a:stretch/>
        </p:blipFill>
        <p:spPr>
          <a:xfrm>
            <a:off x="-1" y="0"/>
            <a:ext cx="12322651" cy="6858000"/>
          </a:xfrm>
          <a:prstGeom prst="rect">
            <a:avLst/>
          </a:prstGeom>
        </p:spPr>
      </p:pic>
      <p:sp>
        <p:nvSpPr>
          <p:cNvPr id="3" name="CasetăText 2">
            <a:extLst>
              <a:ext uri="{FF2B5EF4-FFF2-40B4-BE49-F238E27FC236}">
                <a16:creationId xmlns:a16="http://schemas.microsoft.com/office/drawing/2014/main" id="{7711D5D0-0A07-138B-D6A0-5E624B4F7D40}"/>
              </a:ext>
            </a:extLst>
          </p:cNvPr>
          <p:cNvSpPr txBox="1"/>
          <p:nvPr/>
        </p:nvSpPr>
        <p:spPr>
          <a:xfrm>
            <a:off x="1637499" y="0"/>
            <a:ext cx="5811651" cy="532860"/>
          </a:xfrm>
          <a:prstGeom prst="rect">
            <a:avLst/>
          </a:prstGeom>
        </p:spPr>
        <p:txBody>
          <a:bodyPr vert="horz" lIns="91440" tIns="45720" rIns="91440" bIns="45720" rtlCol="0">
            <a:normAutofit/>
          </a:bodyPr>
          <a:lstStyle/>
          <a:p>
            <a:pPr defTabSz="914400">
              <a:spcBef>
                <a:spcPts val="1000"/>
              </a:spcBef>
              <a:buClr>
                <a:schemeClr val="accent2"/>
              </a:buClr>
            </a:pPr>
            <a:r>
              <a:rPr lang="en-US" sz="2400" b="1">
                <a:ln w="10160">
                  <a:solidFill>
                    <a:schemeClr val="accent5"/>
                  </a:solidFill>
                  <a:prstDash val="solid"/>
                </a:ln>
                <a:solidFill>
                  <a:schemeClr val="tx1">
                    <a:lumMod val="85000"/>
                    <a:lumOff val="15000"/>
                  </a:schemeClr>
                </a:solidFill>
                <a:effectLst>
                  <a:outerShdw blurRad="38100" dist="22860" dir="5400000" algn="tl" rotWithShape="0">
                    <a:srgbClr val="000000">
                      <a:alpha val="30000"/>
                    </a:srgbClr>
                  </a:outerShdw>
                </a:effectLst>
              </a:rPr>
              <a:t>y si lo pusiesen en la estancia </a:t>
            </a:r>
          </a:p>
        </p:txBody>
      </p:sp>
      <p:sp>
        <p:nvSpPr>
          <p:cNvPr id="2" name="Substituent număr diapozitiv 1">
            <a:extLst>
              <a:ext uri="{FF2B5EF4-FFF2-40B4-BE49-F238E27FC236}">
                <a16:creationId xmlns:a16="http://schemas.microsoft.com/office/drawing/2014/main" id="{B8914A95-92E8-6496-D6E4-0AB032D28F61}"/>
              </a:ext>
            </a:extLst>
          </p:cNvPr>
          <p:cNvSpPr>
            <a:spLocks noGrp="1"/>
          </p:cNvSpPr>
          <p:nvPr>
            <p:ph type="sldNum" sz="quarter" idx="12"/>
          </p:nvPr>
        </p:nvSpPr>
        <p:spPr>
          <a:xfrm>
            <a:off x="10758921" y="6217920"/>
            <a:ext cx="636665"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43</a:t>
            </a:fld>
            <a:endParaRPr lang="en-US" sz="2000" b="1">
              <a:ln w="22225">
                <a:solidFill>
                  <a:schemeClr val="accent2"/>
                </a:solidFill>
                <a:prstDash val="solid"/>
              </a:ln>
              <a:solidFill>
                <a:schemeClr val="accent2">
                  <a:lumMod val="40000"/>
                  <a:lumOff val="60000"/>
                </a:schemeClr>
              </a:solidFill>
            </a:endParaRPr>
          </a:p>
        </p:txBody>
      </p:sp>
      <p:sp>
        <p:nvSpPr>
          <p:cNvPr id="4" name="CasetăText 3">
            <a:extLst>
              <a:ext uri="{FF2B5EF4-FFF2-40B4-BE49-F238E27FC236}">
                <a16:creationId xmlns:a16="http://schemas.microsoft.com/office/drawing/2014/main" id="{80BAB684-F463-DC61-F7A1-B52041A32854}"/>
              </a:ext>
            </a:extLst>
          </p:cNvPr>
          <p:cNvSpPr txBox="1"/>
          <p:nvPr/>
        </p:nvSpPr>
        <p:spPr>
          <a:xfrm>
            <a:off x="3889693" y="172064"/>
            <a:ext cx="1307262" cy="532860"/>
          </a:xfrm>
          <a:prstGeom prst="rect">
            <a:avLst/>
          </a:prstGeom>
        </p:spPr>
        <p:txBody>
          <a:bodyPr vert="horz" lIns="91440" tIns="45720" rIns="91440" bIns="45720" rtlCol="0">
            <a:normAutofit/>
          </a:bodyPr>
          <a:lstStyle/>
          <a:p>
            <a:pPr defTabSz="914400">
              <a:spcBef>
                <a:spcPts val="1000"/>
              </a:spcBef>
              <a:buClr>
                <a:schemeClr val="accent2"/>
              </a:buClr>
            </a:pPr>
            <a:r>
              <a:rPr lang="en-US" sz="2400" b="1">
                <a:ln w="10160">
                  <a:solidFill>
                    <a:schemeClr val="accent5"/>
                  </a:solidFill>
                  <a:prstDash val="solid"/>
                </a:ln>
                <a:solidFill>
                  <a:schemeClr val="tx1">
                    <a:lumMod val="85000"/>
                    <a:lumOff val="15000"/>
                  </a:schemeClr>
                </a:solidFill>
                <a:effectLst>
                  <a:outerShdw blurRad="38100" dist="22860" dir="5400000" algn="tl" rotWithShape="0">
                    <a:srgbClr val="000000">
                      <a:alpha val="30000"/>
                    </a:srgbClr>
                  </a:outerShdw>
                </a:effectLst>
              </a:rPr>
              <a:t>oscura, </a:t>
            </a:r>
          </a:p>
        </p:txBody>
      </p:sp>
    </p:spTree>
    <p:extLst>
      <p:ext uri="{BB962C8B-B14F-4D97-AF65-F5344CB8AC3E}">
        <p14:creationId xmlns:p14="http://schemas.microsoft.com/office/powerpoint/2010/main" val="3277300332"/>
      </p:ext>
    </p:extLst>
  </p:cSld>
  <p:clrMapOvr>
    <a:masterClrMapping/>
  </p:clrMapOvr>
  <p:transition spd="slow" advClick="0" advTm="5000">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O imagine care conține în aer liber, copac, cer, plantă&#10;&#10;Descriere generată automat">
            <a:extLst>
              <a:ext uri="{FF2B5EF4-FFF2-40B4-BE49-F238E27FC236}">
                <a16:creationId xmlns:a16="http://schemas.microsoft.com/office/drawing/2014/main" id="{DE0AD4F0-64AB-742C-9C59-8C0315D9BC89}"/>
              </a:ext>
            </a:extLst>
          </p:cNvPr>
          <p:cNvPicPr>
            <a:picLocks noChangeAspect="1"/>
          </p:cNvPicPr>
          <p:nvPr/>
        </p:nvPicPr>
        <p:blipFill>
          <a:blip r:embed="rId2">
            <a:extLst>
              <a:ext uri="{28A0092B-C50C-407E-A947-70E740481C1C}">
                <a14:useLocalDpi xmlns:a14="http://schemas.microsoft.com/office/drawing/2010/main" val="0"/>
              </a:ext>
            </a:extLst>
          </a:blip>
          <a:srcRect r="1" b="22919"/>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A51231FF-3F16-2527-F902-051FBCF864D7}"/>
              </a:ext>
            </a:extLst>
          </p:cNvPr>
          <p:cNvSpPr>
            <a:spLocks noGrp="1"/>
          </p:cNvSpPr>
          <p:nvPr>
            <p:ph type="sldNum" sz="quarter" idx="12"/>
          </p:nvPr>
        </p:nvSpPr>
        <p:spPr>
          <a:xfrm>
            <a:off x="0" y="6492875"/>
            <a:ext cx="1022555" cy="365125"/>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44</a:t>
            </a:fld>
            <a:endParaRPr lang="en-US" sz="2000" dirty="0">
              <a:solidFill>
                <a:srgbClr val="FFFFFF"/>
              </a:solidFill>
            </a:endParaRPr>
          </a:p>
        </p:txBody>
      </p:sp>
      <p:sp>
        <p:nvSpPr>
          <p:cNvPr id="3" name="CasetăText 2">
            <a:extLst>
              <a:ext uri="{FF2B5EF4-FFF2-40B4-BE49-F238E27FC236}">
                <a16:creationId xmlns:a16="http://schemas.microsoft.com/office/drawing/2014/main" id="{3E418BA4-DF9E-AADF-1219-368F70E866F0}"/>
              </a:ext>
            </a:extLst>
          </p:cNvPr>
          <p:cNvSpPr txBox="1"/>
          <p:nvPr/>
        </p:nvSpPr>
        <p:spPr>
          <a:xfrm>
            <a:off x="9384955" y="6129576"/>
            <a:ext cx="2099123" cy="461665"/>
          </a:xfrm>
          <a:prstGeom prst="rect">
            <a:avLst/>
          </a:prstGeom>
          <a:noFill/>
        </p:spPr>
        <p:txBody>
          <a:bodyPr wrap="square">
            <a:spAutoFit/>
          </a:bodyPr>
          <a:lstStyle/>
          <a:p>
            <a:r>
              <a:rPr lang="es-E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no </a:t>
            </a:r>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daría luz</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294334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shade val="100000"/>
                <a:satMod val="185000"/>
                <a:lumMod val="120000"/>
              </a:schemeClr>
            </a:gs>
            <a:gs pos="100000">
              <a:schemeClr val="bg1">
                <a:tint val="96000"/>
                <a:shade val="95000"/>
                <a:satMod val="215000"/>
                <a:lumMod val="80000"/>
              </a:schemeClr>
            </a:gs>
          </a:gsLst>
          <a:path path="circle">
            <a:fillToRect l="50000" t="55000" r="125000" b="100000"/>
          </a:path>
        </a:gradFill>
        <a:effectLst/>
      </p:bgPr>
    </p:bg>
    <p:spTree>
      <p:nvGrpSpPr>
        <p:cNvPr id="1" name=""/>
        <p:cNvGrpSpPr/>
        <p:nvPr/>
      </p:nvGrpSpPr>
      <p:grpSpPr>
        <a:xfrm>
          <a:off x="0" y="0"/>
          <a:ext cx="0" cy="0"/>
          <a:chOff x="0" y="0"/>
          <a:chExt cx="0" cy="0"/>
        </a:xfrm>
      </p:grpSpPr>
      <p:pic>
        <p:nvPicPr>
          <p:cNvPr id="6" name="Imagine 5" descr="O imagine care conține în aer liber, clădire, text, mașină&#10;&#10;Descriere generată automat">
            <a:extLst>
              <a:ext uri="{FF2B5EF4-FFF2-40B4-BE49-F238E27FC236}">
                <a16:creationId xmlns:a16="http://schemas.microsoft.com/office/drawing/2014/main" id="{DECB320D-75CB-DB82-8B13-3FA4617624DC}"/>
              </a:ext>
            </a:extLst>
          </p:cNvPr>
          <p:cNvPicPr>
            <a:picLocks noChangeAspect="1"/>
          </p:cNvPicPr>
          <p:nvPr/>
        </p:nvPicPr>
        <p:blipFill>
          <a:blip r:embed="rId2">
            <a:extLst>
              <a:ext uri="{28A0092B-C50C-407E-A947-70E740481C1C}">
                <a14:useLocalDpi xmlns:a14="http://schemas.microsoft.com/office/drawing/2010/main" val="0"/>
              </a:ext>
            </a:extLst>
          </a:blip>
          <a:srcRect t="25000"/>
          <a:stretch/>
        </p:blipFill>
        <p:spPr>
          <a:xfrm>
            <a:off x="20" y="10"/>
            <a:ext cx="12191980" cy="6857990"/>
          </a:xfrm>
          <a:prstGeom prst="rect">
            <a:avLst/>
          </a:prstGeom>
        </p:spPr>
      </p:pic>
      <p:sp>
        <p:nvSpPr>
          <p:cNvPr id="4" name="CasetăText 3">
            <a:extLst>
              <a:ext uri="{FF2B5EF4-FFF2-40B4-BE49-F238E27FC236}">
                <a16:creationId xmlns:a16="http://schemas.microsoft.com/office/drawing/2014/main" id="{618C30D7-C07C-FCD6-6892-D1C79C7E00AD}"/>
              </a:ext>
            </a:extLst>
          </p:cNvPr>
          <p:cNvSpPr txBox="1"/>
          <p:nvPr/>
        </p:nvSpPr>
        <p:spPr>
          <a:xfrm>
            <a:off x="5467163" y="6067044"/>
            <a:ext cx="5575677" cy="790956"/>
          </a:xfrm>
          <a:prstGeom prst="rect">
            <a:avLst/>
          </a:prstGeom>
        </p:spPr>
        <p:txBody>
          <a:bodyPr vert="horz" lIns="91440" tIns="45720" rIns="91440" bIns="45720" rtlCol="0">
            <a:normAutofit/>
          </a:bodyPr>
          <a:lstStyle/>
          <a:p>
            <a:pPr defTabSz="914400">
              <a:spcBef>
                <a:spcPts val="1000"/>
              </a:spcBef>
              <a:buClr>
                <a:schemeClr val="accent2"/>
              </a:buClr>
            </a:pPr>
            <a:r>
              <a:rPr lang="en-US" sz="2400">
                <a:ln w="0"/>
                <a:solidFill>
                  <a:schemeClr val="accent1"/>
                </a:solidFill>
                <a:effectLst>
                  <a:outerShdw blurRad="38100" dist="25400" dir="5400000" algn="ctr" rotWithShape="0">
                    <a:srgbClr val="6E747A">
                      <a:alpha val="43000"/>
                    </a:srgbClr>
                  </a:outerShdw>
                </a:effectLst>
              </a:rPr>
              <a:t>y si lo pusiesen en una estancia luminosa </a:t>
            </a:r>
          </a:p>
        </p:txBody>
      </p:sp>
      <p:sp>
        <p:nvSpPr>
          <p:cNvPr id="2" name="Substituent număr diapozitiv 1">
            <a:extLst>
              <a:ext uri="{FF2B5EF4-FFF2-40B4-BE49-F238E27FC236}">
                <a16:creationId xmlns:a16="http://schemas.microsoft.com/office/drawing/2014/main" id="{80B48538-F180-B7D9-C3D6-AAE919EFDD7B}"/>
              </a:ext>
            </a:extLst>
          </p:cNvPr>
          <p:cNvSpPr>
            <a:spLocks noGrp="1"/>
          </p:cNvSpPr>
          <p:nvPr>
            <p:ph type="sldNum" sz="quarter" idx="12"/>
          </p:nvPr>
        </p:nvSpPr>
        <p:spPr>
          <a:xfrm>
            <a:off x="10758921" y="6217920"/>
            <a:ext cx="567839"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45</a:t>
            </a:fld>
            <a:endParaRPr lang="en-US" sz="2000"/>
          </a:p>
        </p:txBody>
      </p:sp>
    </p:spTree>
    <p:extLst>
      <p:ext uri="{BB962C8B-B14F-4D97-AF65-F5344CB8AC3E}">
        <p14:creationId xmlns:p14="http://schemas.microsoft.com/office/powerpoint/2010/main" val="1758756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Vehicul de teren, vehicul, mașină&#10;&#10;Descriere generată automat">
            <a:extLst>
              <a:ext uri="{FF2B5EF4-FFF2-40B4-BE49-F238E27FC236}">
                <a16:creationId xmlns:a16="http://schemas.microsoft.com/office/drawing/2014/main" id="{D0C0C512-AEFD-7088-723B-028CC599E8AE}"/>
              </a:ext>
            </a:extLst>
          </p:cNvPr>
          <p:cNvPicPr>
            <a:picLocks noChangeAspect="1"/>
          </p:cNvPicPr>
          <p:nvPr/>
        </p:nvPicPr>
        <p:blipFill>
          <a:blip r:embed="rId2">
            <a:extLst>
              <a:ext uri="{28A0092B-C50C-407E-A947-70E740481C1C}">
                <a14:useLocalDpi xmlns:a14="http://schemas.microsoft.com/office/drawing/2010/main" val="0"/>
              </a:ext>
            </a:extLst>
          </a:blip>
          <a:srcRect t="11020" r="1" b="11899"/>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597B473B-4244-2DCB-BB99-D098AB17C3AA}"/>
              </a:ext>
            </a:extLst>
          </p:cNvPr>
          <p:cNvSpPr>
            <a:spLocks noGrp="1"/>
          </p:cNvSpPr>
          <p:nvPr>
            <p:ph type="sldNum" sz="quarter" idx="12"/>
          </p:nvPr>
        </p:nvSpPr>
        <p:spPr>
          <a:xfrm>
            <a:off x="11375332" y="5539136"/>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46</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CasetăText 2">
            <a:extLst>
              <a:ext uri="{FF2B5EF4-FFF2-40B4-BE49-F238E27FC236}">
                <a16:creationId xmlns:a16="http://schemas.microsoft.com/office/drawing/2014/main" id="{54DB13A9-C375-87CD-D6AD-2E7217973CD6}"/>
              </a:ext>
            </a:extLst>
          </p:cNvPr>
          <p:cNvSpPr txBox="1"/>
          <p:nvPr/>
        </p:nvSpPr>
        <p:spPr>
          <a:xfrm>
            <a:off x="228463" y="259812"/>
            <a:ext cx="4827639" cy="461665"/>
          </a:xfrm>
          <a:prstGeom prst="rect">
            <a:avLst/>
          </a:prstGeom>
          <a:noFill/>
        </p:spPr>
        <p:txBody>
          <a:bodyPr wrap="square">
            <a:spAutoFit/>
          </a:bodyPr>
          <a:lstStyle/>
          <a:p>
            <a:r>
              <a:rPr lang="pt-BR"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no </a:t>
            </a:r>
            <a:r>
              <a:rPr lang="pt-BR"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echaría sombra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0569772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în aer liber, cale, copac, cer&#10;&#10;Descriere generată automat">
            <a:extLst>
              <a:ext uri="{FF2B5EF4-FFF2-40B4-BE49-F238E27FC236}">
                <a16:creationId xmlns:a16="http://schemas.microsoft.com/office/drawing/2014/main" id="{4367271B-63AD-9ED1-FCA5-0E5F0365E105}"/>
              </a:ext>
            </a:extLst>
          </p:cNvPr>
          <p:cNvPicPr>
            <a:picLocks noChangeAspect="1"/>
          </p:cNvPicPr>
          <p:nvPr/>
        </p:nvPicPr>
        <p:blipFill>
          <a:blip r:embed="rId2">
            <a:extLst>
              <a:ext uri="{28A0092B-C50C-407E-A947-70E740481C1C}">
                <a14:useLocalDpi xmlns:a14="http://schemas.microsoft.com/office/drawing/2010/main" val="0"/>
              </a:ext>
            </a:extLst>
          </a:blip>
          <a:srcRect t="22917" r="1" b="2"/>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Substituent număr diapozitiv 1">
            <a:extLst>
              <a:ext uri="{FF2B5EF4-FFF2-40B4-BE49-F238E27FC236}">
                <a16:creationId xmlns:a16="http://schemas.microsoft.com/office/drawing/2014/main" id="{6CA6ABFA-D299-0C59-E530-8BA8A169D45B}"/>
              </a:ext>
            </a:extLst>
          </p:cNvPr>
          <p:cNvSpPr>
            <a:spLocks noGrp="1"/>
          </p:cNvSpPr>
          <p:nvPr>
            <p:ph type="sldNum" sz="quarter" idx="12"/>
          </p:nvPr>
        </p:nvSpPr>
        <p:spPr>
          <a:xfrm>
            <a:off x="167148" y="6154995"/>
            <a:ext cx="914400" cy="604674"/>
          </a:xfrm>
        </p:spPr>
        <p:txBody>
          <a:bodyPr>
            <a:noAutofit/>
          </a:bodyPr>
          <a:lstStyle/>
          <a:p>
            <a:pPr algn="l">
              <a:spcAft>
                <a:spcPts val="600"/>
              </a:spcAft>
            </a:pPr>
            <a:fld id="{5973199B-5924-492D-AEE1-D7C7831FF51D}" type="slidenum">
              <a:rPr lang="en-US" sz="2000" b="1" spc="50">
                <a:ln w="9525" cmpd="sng">
                  <a:solidFill>
                    <a:schemeClr val="accent1"/>
                  </a:solidFill>
                  <a:prstDash val="solid"/>
                </a:ln>
                <a:solidFill>
                  <a:srgbClr val="70AD47">
                    <a:tint val="1000"/>
                  </a:srgbClr>
                </a:solidFill>
                <a:effectLst>
                  <a:glow rad="38100">
                    <a:schemeClr val="accent1">
                      <a:alpha val="40000"/>
                    </a:schemeClr>
                  </a:glow>
                </a:effectLst>
              </a:rPr>
              <a:pPr algn="l">
                <a:spcAft>
                  <a:spcPts val="600"/>
                </a:spcAft>
              </a:pPr>
              <a:t>47</a:t>
            </a:fld>
            <a:endParaRPr lang="en-US" sz="2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CasetăText 2">
            <a:extLst>
              <a:ext uri="{FF2B5EF4-FFF2-40B4-BE49-F238E27FC236}">
                <a16:creationId xmlns:a16="http://schemas.microsoft.com/office/drawing/2014/main" id="{F59F01F8-EDB4-4F5F-0978-F72169E304ED}"/>
              </a:ext>
            </a:extLst>
          </p:cNvPr>
          <p:cNvSpPr txBox="1"/>
          <p:nvPr/>
        </p:nvSpPr>
        <p:spPr>
          <a:xfrm>
            <a:off x="1203118" y="3429000"/>
            <a:ext cx="2946095" cy="461665"/>
          </a:xfrm>
          <a:prstGeom prst="rect">
            <a:avLst/>
          </a:prstGeom>
          <a:noFill/>
        </p:spPr>
        <p:txBody>
          <a:bodyPr wrap="square">
            <a:spAutoFit/>
          </a:bodyPr>
          <a:lstStyle/>
          <a:p>
            <a:r>
              <a:rPr lang="es-E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ptos" panose="020B0004020202020204" pitchFamily="34" charset="0"/>
                <a:ea typeface="Aptos" panose="020B0004020202020204" pitchFamily="34" charset="0"/>
                <a:cs typeface="Arial" panose="020B0604020202020204" pitchFamily="34" charset="0"/>
              </a:rPr>
              <a:t>Hoy no haré nada. </a:t>
            </a:r>
          </a:p>
        </p:txBody>
      </p:sp>
    </p:spTree>
    <p:extLst>
      <p:ext uri="{BB962C8B-B14F-4D97-AF65-F5344CB8AC3E}">
        <p14:creationId xmlns:p14="http://schemas.microsoft.com/office/powerpoint/2010/main" val="313353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Imagine 4" descr="O imagine care conține în aer liber, cer, lună, noapte&#10;&#10;Descriere generată automat">
            <a:extLst>
              <a:ext uri="{FF2B5EF4-FFF2-40B4-BE49-F238E27FC236}">
                <a16:creationId xmlns:a16="http://schemas.microsoft.com/office/drawing/2014/main" id="{FBDC07C8-7E0E-80E2-9A90-7FC185AC9C56}"/>
              </a:ext>
            </a:extLst>
          </p:cNvPr>
          <p:cNvPicPr>
            <a:picLocks noChangeAspect="1"/>
          </p:cNvPicPr>
          <p:nvPr/>
        </p:nvPicPr>
        <p:blipFill>
          <a:blip r:embed="rId2">
            <a:extLst>
              <a:ext uri="{28A0092B-C50C-407E-A947-70E740481C1C}">
                <a14:useLocalDpi xmlns:a14="http://schemas.microsoft.com/office/drawing/2010/main" val="0"/>
              </a:ext>
            </a:extLst>
          </a:blip>
          <a:srcRect t="18497" b="31503"/>
          <a:stretch/>
        </p:blipFill>
        <p:spPr>
          <a:xfrm>
            <a:off x="20" y="10"/>
            <a:ext cx="12191980" cy="4571990"/>
          </a:xfrm>
          <a:prstGeom prst="rect">
            <a:avLst/>
          </a:prstGeom>
        </p:spPr>
      </p:pic>
      <p:sp>
        <p:nvSpPr>
          <p:cNvPr id="2" name="Substituent număr diapozitiv 1">
            <a:extLst>
              <a:ext uri="{FF2B5EF4-FFF2-40B4-BE49-F238E27FC236}">
                <a16:creationId xmlns:a16="http://schemas.microsoft.com/office/drawing/2014/main" id="{FF57A4E6-953F-9D71-4857-453F5175AA9C}"/>
              </a:ext>
            </a:extLst>
          </p:cNvPr>
          <p:cNvSpPr>
            <a:spLocks noGrp="1"/>
          </p:cNvSpPr>
          <p:nvPr>
            <p:ph type="sldNum" sz="quarter" idx="12"/>
          </p:nvPr>
        </p:nvSpPr>
        <p:spPr>
          <a:xfrm>
            <a:off x="5812080" y="5106875"/>
            <a:ext cx="567839"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48</a:t>
            </a:fld>
            <a:endParaRPr lang="en-US" sz="2000"/>
          </a:p>
        </p:txBody>
      </p:sp>
      <p:sp>
        <p:nvSpPr>
          <p:cNvPr id="4" name="CasetăText 3">
            <a:extLst>
              <a:ext uri="{FF2B5EF4-FFF2-40B4-BE49-F238E27FC236}">
                <a16:creationId xmlns:a16="http://schemas.microsoft.com/office/drawing/2014/main" id="{AAD4E6BB-2DC7-756F-47E8-B3CAC103DCC8}"/>
              </a:ext>
            </a:extLst>
          </p:cNvPr>
          <p:cNvSpPr txBox="1"/>
          <p:nvPr/>
        </p:nvSpPr>
        <p:spPr>
          <a:xfrm>
            <a:off x="6951406" y="4001729"/>
            <a:ext cx="4866968" cy="2856261"/>
          </a:xfrm>
          <a:prstGeom prst="rect">
            <a:avLst/>
          </a:prstGeom>
        </p:spPr>
        <p:txBody>
          <a:bodyPr vert="horz" lIns="91440" tIns="45720" rIns="91440" bIns="45720" rtlCol="0">
            <a:normAutofit/>
          </a:bodyPr>
          <a:lstStyle/>
          <a:p>
            <a:pPr defTabSz="914400">
              <a:spcBef>
                <a:spcPts val="1000"/>
              </a:spcBef>
              <a:buClr>
                <a:schemeClr val="accent2"/>
              </a:buClr>
            </a:pPr>
            <a:r>
              <a:rPr lang="es-ES" sz="32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No sé sino esperar,  </a:t>
            </a:r>
          </a:p>
          <a:p>
            <a:pPr defTabSz="914400">
              <a:spcBef>
                <a:spcPts val="1000"/>
              </a:spcBef>
              <a:buClr>
                <a:schemeClr val="accent2"/>
              </a:buClr>
            </a:pPr>
            <a:r>
              <a:rPr lang="es-ES" sz="32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postrado,  </a:t>
            </a:r>
          </a:p>
          <a:p>
            <a:pPr defTabSz="914400">
              <a:spcBef>
                <a:spcPts val="1000"/>
              </a:spcBef>
              <a:buClr>
                <a:schemeClr val="accent2"/>
              </a:buClr>
            </a:pPr>
            <a:r>
              <a:rPr lang="es-ES" sz="32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bajo el gran pie celeste.</a:t>
            </a:r>
          </a:p>
        </p:txBody>
      </p:sp>
    </p:spTree>
    <p:extLst>
      <p:ext uri="{BB962C8B-B14F-4D97-AF65-F5344CB8AC3E}">
        <p14:creationId xmlns:p14="http://schemas.microsoft.com/office/powerpoint/2010/main" val="1501654562"/>
      </p:ext>
    </p:extLst>
  </p:cSld>
  <p:clrMapOvr>
    <a:masterClrMapping/>
  </p:clrMapOvr>
  <mc:AlternateContent xmlns:mc="http://schemas.openxmlformats.org/markup-compatibility/2006" xmlns:p14="http://schemas.microsoft.com/office/powerpoint/2010/main">
    <mc:Choice Requires="p14">
      <p:transition spd="slow" p14:dur="800" advClick="0" advTm="5000">
        <p:circle/>
      </p:transition>
    </mc:Choice>
    <mc:Fallback xmlns="">
      <p:transition spd="slow" advClick="0" advTm="5000">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ine 3" descr="O imagine care conține text, în aer liber, Vehicul de teren, vehicul&#10;&#10;Descriere generată automat">
            <a:extLst>
              <a:ext uri="{FF2B5EF4-FFF2-40B4-BE49-F238E27FC236}">
                <a16:creationId xmlns:a16="http://schemas.microsoft.com/office/drawing/2014/main" id="{EE220ACC-9709-88F7-3455-FC2A5EE44BE6}"/>
              </a:ext>
            </a:extLst>
          </p:cNvPr>
          <p:cNvPicPr>
            <a:picLocks noChangeAspect="1"/>
          </p:cNvPicPr>
          <p:nvPr/>
        </p:nvPicPr>
        <p:blipFill>
          <a:blip r:embed="rId2">
            <a:extLst>
              <a:ext uri="{28A0092B-C50C-407E-A947-70E740481C1C}">
                <a14:useLocalDpi xmlns:a14="http://schemas.microsoft.com/office/drawing/2010/main" val="0"/>
              </a:ext>
            </a:extLst>
          </a:blip>
          <a:srcRect t="12718" r="1" b="10201"/>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2" name="Substituent număr diapozitiv 1">
            <a:extLst>
              <a:ext uri="{FF2B5EF4-FFF2-40B4-BE49-F238E27FC236}">
                <a16:creationId xmlns:a16="http://schemas.microsoft.com/office/drawing/2014/main" id="{1B4D060C-0C24-7540-E4A2-580F166459DB}"/>
              </a:ext>
            </a:extLst>
          </p:cNvPr>
          <p:cNvSpPr>
            <a:spLocks noGrp="1"/>
          </p:cNvSpPr>
          <p:nvPr>
            <p:ph type="sldNum" sz="quarter" idx="12"/>
          </p:nvPr>
        </p:nvSpPr>
        <p:spPr>
          <a:xfrm>
            <a:off x="11503152" y="6492865"/>
            <a:ext cx="685800" cy="365125"/>
          </a:xfrm>
        </p:spPr>
        <p:txBody>
          <a:bodyPr>
            <a:noAutofit/>
          </a:bodyPr>
          <a:lstStyle/>
          <a:p>
            <a:pPr>
              <a:spcAft>
                <a:spcPts val="600"/>
              </a:spcAft>
            </a:pPr>
            <a:fld id="{5973199B-5924-492D-AEE1-D7C7831FF51D}" type="slidenum">
              <a:rPr lang="en-US" sz="2000" b="1" spc="50" smtClean="0">
                <a:ln w="9525" cmpd="sng">
                  <a:solidFill>
                    <a:schemeClr val="accent1"/>
                  </a:solidFill>
                  <a:prstDash val="solid"/>
                </a:ln>
                <a:solidFill>
                  <a:srgbClr val="70AD47">
                    <a:tint val="1000"/>
                  </a:srgbClr>
                </a:solidFill>
                <a:effectLst>
                  <a:glow rad="38100">
                    <a:schemeClr val="accent1">
                      <a:alpha val="40000"/>
                    </a:schemeClr>
                  </a:glow>
                </a:effectLst>
              </a:rPr>
              <a:pPr>
                <a:spcAft>
                  <a:spcPts val="600"/>
                </a:spcAft>
              </a:pPr>
              <a:t>49</a:t>
            </a:fld>
            <a:endParaRPr lang="en-US" sz="2000" dirty="0"/>
          </a:p>
        </p:txBody>
      </p:sp>
      <p:sp>
        <p:nvSpPr>
          <p:cNvPr id="5" name="CasetăText 4">
            <a:extLst>
              <a:ext uri="{FF2B5EF4-FFF2-40B4-BE49-F238E27FC236}">
                <a16:creationId xmlns:a16="http://schemas.microsoft.com/office/drawing/2014/main" id="{C4B68D53-ED0C-8FCB-B21A-343B9E900BC6}"/>
              </a:ext>
            </a:extLst>
          </p:cNvPr>
          <p:cNvSpPr txBox="1"/>
          <p:nvPr/>
        </p:nvSpPr>
        <p:spPr>
          <a:xfrm>
            <a:off x="5931342" y="5212231"/>
            <a:ext cx="3197942" cy="1645759"/>
          </a:xfrm>
          <a:prstGeom prst="rect">
            <a:avLst/>
          </a:prstGeom>
        </p:spPr>
        <p:txBody>
          <a:bodyPr vert="horz" lIns="274320" tIns="182880" rIns="274320" bIns="182880" rtlCol="0" anchor="ctr" anchorCtr="1">
            <a:normAutofit/>
          </a:bodyPr>
          <a:lstStyle/>
          <a:p>
            <a:pPr algn="ctr" defTabSz="914400">
              <a:lnSpc>
                <a:spcPct val="90000"/>
              </a:lnSpc>
              <a:spcBef>
                <a:spcPct val="0"/>
              </a:spcBef>
              <a:spcAft>
                <a:spcPts val="600"/>
              </a:spcAft>
            </a:pPr>
            <a:r>
              <a:rPr lang="en-US" sz="3200" b="1" spc="200">
                <a:ln w="10160">
                  <a:solidFill>
                    <a:schemeClr val="accent5"/>
                  </a:solidFill>
                  <a:prstDash val="solid"/>
                </a:ln>
                <a:solidFill>
                  <a:srgbClr val="262626"/>
                </a:solidFill>
                <a:effectLst>
                  <a:outerShdw blurRad="38100" dist="22860" dir="5400000" algn="tl" rotWithShape="0">
                    <a:srgbClr val="000000">
                      <a:alpha val="30000"/>
                    </a:srgbClr>
                  </a:outerShdw>
                </a:effectLst>
                <a:latin typeface="+mj-lt"/>
                <a:ea typeface="+mj-ea"/>
                <a:cs typeface="+mj-cs"/>
              </a:rPr>
              <a:t>suceda lo </a:t>
            </a:r>
          </a:p>
          <a:p>
            <a:pPr algn="ctr" defTabSz="914400">
              <a:lnSpc>
                <a:spcPct val="90000"/>
              </a:lnSpc>
              <a:spcBef>
                <a:spcPct val="0"/>
              </a:spcBef>
              <a:spcAft>
                <a:spcPts val="600"/>
              </a:spcAft>
            </a:pPr>
            <a:r>
              <a:rPr lang="en-US" sz="3200" b="1" spc="200">
                <a:ln w="10160">
                  <a:solidFill>
                    <a:schemeClr val="accent5"/>
                  </a:solidFill>
                  <a:prstDash val="solid"/>
                </a:ln>
                <a:solidFill>
                  <a:srgbClr val="262626"/>
                </a:solidFill>
                <a:effectLst>
                  <a:outerShdw blurRad="38100" dist="22860" dir="5400000" algn="tl" rotWithShape="0">
                    <a:srgbClr val="000000">
                      <a:alpha val="30000"/>
                    </a:srgbClr>
                  </a:outerShdw>
                </a:effectLst>
                <a:latin typeface="+mj-lt"/>
                <a:ea typeface="+mj-ea"/>
                <a:cs typeface="+mj-cs"/>
              </a:rPr>
              <a:t>que suceda </a:t>
            </a:r>
          </a:p>
        </p:txBody>
      </p:sp>
    </p:spTree>
    <p:extLst>
      <p:ext uri="{BB962C8B-B14F-4D97-AF65-F5344CB8AC3E}">
        <p14:creationId xmlns:p14="http://schemas.microsoft.com/office/powerpoint/2010/main" val="3072078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ine 4" descr="O imagine care conține apă, în aer liber, val, Val&#10;&#10;Descriere generată automat">
            <a:extLst>
              <a:ext uri="{FF2B5EF4-FFF2-40B4-BE49-F238E27FC236}">
                <a16:creationId xmlns:a16="http://schemas.microsoft.com/office/drawing/2014/main" id="{089F5E96-2F0B-EA02-0EC7-EE5FE966949E}"/>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t="18903" b="6097"/>
          <a:stretch/>
        </p:blipFill>
        <p:spPr>
          <a:xfrm>
            <a:off x="20" y="10"/>
            <a:ext cx="12191980" cy="6857990"/>
          </a:xfrm>
          <a:prstGeom prst="rect">
            <a:avLst/>
          </a:prstGeom>
        </p:spPr>
      </p:pic>
      <p:sp>
        <p:nvSpPr>
          <p:cNvPr id="3" name="CasetăText 2">
            <a:extLst>
              <a:ext uri="{FF2B5EF4-FFF2-40B4-BE49-F238E27FC236}">
                <a16:creationId xmlns:a16="http://schemas.microsoft.com/office/drawing/2014/main" id="{9D1F30AD-8040-0FBB-7C90-F3A3FB059F6C}"/>
              </a:ext>
            </a:extLst>
          </p:cNvPr>
          <p:cNvSpPr txBox="1"/>
          <p:nvPr/>
        </p:nvSpPr>
        <p:spPr>
          <a:xfrm>
            <a:off x="8613054" y="5112774"/>
            <a:ext cx="3519949" cy="1745216"/>
          </a:xfrm>
          <a:prstGeom prst="rect">
            <a:avLst/>
          </a:prstGeom>
        </p:spPr>
        <p:txBody>
          <a:bodyPr vert="horz" lIns="91440" tIns="45720" rIns="91440" bIns="45720" rtlCol="0">
            <a:normAutofit/>
          </a:bodyPr>
          <a:lstStyle/>
          <a:p>
            <a:pPr defTabSz="914400">
              <a:spcBef>
                <a:spcPts val="1000"/>
              </a:spcBef>
              <a:buClr>
                <a:schemeClr val="accent2"/>
              </a:buClr>
            </a:pPr>
            <a:r>
              <a:rPr lang="es-ES" sz="32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Quiero escribir, pero me sale espuma.</a:t>
            </a:r>
          </a:p>
        </p:txBody>
      </p:sp>
      <p:sp>
        <p:nvSpPr>
          <p:cNvPr id="2" name="Substituent număr diapozitiv 1">
            <a:extLst>
              <a:ext uri="{FF2B5EF4-FFF2-40B4-BE49-F238E27FC236}">
                <a16:creationId xmlns:a16="http://schemas.microsoft.com/office/drawing/2014/main" id="{D9A61F3F-7469-8375-81E5-24A63DF99763}"/>
              </a:ext>
            </a:extLst>
          </p:cNvPr>
          <p:cNvSpPr>
            <a:spLocks noGrp="1"/>
          </p:cNvSpPr>
          <p:nvPr>
            <p:ph type="sldNum" sz="quarter" idx="12"/>
          </p:nvPr>
        </p:nvSpPr>
        <p:spPr>
          <a:xfrm>
            <a:off x="10758922" y="6217920"/>
            <a:ext cx="675994" cy="365760"/>
          </a:xfrm>
        </p:spPr>
        <p:txBody>
          <a:bodyPr vert="horz" lIns="18288" tIns="45720" rIns="18288" bIns="45720" rtlCol="0" anchor="ctr">
            <a:noAutofit/>
          </a:bodyPr>
          <a:lstStyle/>
          <a:p>
            <a:pPr>
              <a:lnSpc>
                <a:spcPct val="90000"/>
              </a:lnSpc>
              <a:spcAft>
                <a:spcPts val="600"/>
              </a:spcAft>
            </a:pPr>
            <a:fld id="{5973199B-5924-492D-AEE1-D7C7831FF51D}" type="slidenum">
              <a:rPr lang="en-US" sz="2000" b="1" smtClean="0">
                <a:ln w="22225">
                  <a:solidFill>
                    <a:schemeClr val="accent2"/>
                  </a:solidFill>
                  <a:prstDash val="solid"/>
                </a:ln>
                <a:solidFill>
                  <a:schemeClr val="accent2">
                    <a:lumMod val="40000"/>
                    <a:lumOff val="60000"/>
                  </a:schemeClr>
                </a:solidFill>
              </a:rPr>
              <a:pPr>
                <a:lnSpc>
                  <a:spcPct val="90000"/>
                </a:lnSpc>
                <a:spcAft>
                  <a:spcPts val="600"/>
                </a:spcAft>
              </a:pPr>
              <a:t>50</a:t>
            </a:fld>
            <a:endParaRPr lang="en-US" sz="2000"/>
          </a:p>
        </p:txBody>
      </p:sp>
    </p:spTree>
    <p:extLst>
      <p:ext uri="{BB962C8B-B14F-4D97-AF65-F5344CB8AC3E}">
        <p14:creationId xmlns:p14="http://schemas.microsoft.com/office/powerpoint/2010/main" val="496922825"/>
      </p:ext>
    </p:extLst>
  </p:cSld>
  <p:clrMapOvr>
    <a:overrideClrMapping bg1="dk1" tx1="lt1" bg2="dk2" tx2="lt2" accent1="accent1" accent2="accent2" accent3="accent3" accent4="accent4" accent5="accent5" accent6="accent6" hlink="hlink" folHlink="folHlink"/>
  </p:clrMapOvr>
  <p:transition spd="med" advClick="0" advTm="5000">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număr diapozitiv 1">
            <a:extLst>
              <a:ext uri="{FF2B5EF4-FFF2-40B4-BE49-F238E27FC236}">
                <a16:creationId xmlns:a16="http://schemas.microsoft.com/office/drawing/2014/main" id="{CDF2AB1F-091A-2815-59D0-2DA0043F1F92}"/>
              </a:ext>
            </a:extLst>
          </p:cNvPr>
          <p:cNvSpPr>
            <a:spLocks noGrp="1"/>
          </p:cNvSpPr>
          <p:nvPr>
            <p:ph type="sldNum" sz="quarter" idx="12"/>
          </p:nvPr>
        </p:nvSpPr>
        <p:spPr/>
        <p:txBody>
          <a:bodyPr/>
          <a:lstStyle/>
          <a:p>
            <a:fld id="{5973199B-5924-492D-AEE1-D7C7831FF51D}" type="slidenum">
              <a:rPr lang="en-US" smtClean="0"/>
              <a:t>51</a:t>
            </a:fld>
            <a:endParaRPr lang="en-US"/>
          </a:p>
        </p:txBody>
      </p:sp>
      <p:sp>
        <p:nvSpPr>
          <p:cNvPr id="4" name="CasetăText 3">
            <a:extLst>
              <a:ext uri="{FF2B5EF4-FFF2-40B4-BE49-F238E27FC236}">
                <a16:creationId xmlns:a16="http://schemas.microsoft.com/office/drawing/2014/main" id="{32DE94EE-4F6B-2903-2EF9-AC66F9F5DFAB}"/>
              </a:ext>
            </a:extLst>
          </p:cNvPr>
          <p:cNvSpPr txBox="1"/>
          <p:nvPr/>
        </p:nvSpPr>
        <p:spPr>
          <a:xfrm>
            <a:off x="1071717" y="1213313"/>
            <a:ext cx="3490450" cy="5644687"/>
          </a:xfrm>
          <a:prstGeom prst="rect">
            <a:avLst/>
          </a:prstGeom>
          <a:noFill/>
        </p:spPr>
        <p:txBody>
          <a:bodyPr wrap="square">
            <a:spAutoFit/>
          </a:bodyPr>
          <a:lstStyle/>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5 Tengo Miedo</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6 Piedra Negra sobre una Piedra Blanca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7 Yuntas</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8 Trilce</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9 Trilce</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10 Heces</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11 Considerando en Frío</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12 Agape</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13 Voy a hablar de la esperanza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14 Intensidad y Altura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15 Intensidad y Altura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16 El Pan Nuestro</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17 El Buen Sentido</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18 Idilio Muerto</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19 A mi Hermano Miguel</a:t>
            </a:r>
            <a:endParaRPr lang="ro-RO" sz="1400" kern="10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20 </a:t>
            </a: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Voy a hablar de la esperanza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US" sz="1400" kern="100">
              <a:effectLst/>
              <a:latin typeface="Aptos" panose="020B0004020202020204" pitchFamily="34" charset="0"/>
              <a:ea typeface="Aptos" panose="020B0004020202020204" pitchFamily="34" charset="0"/>
              <a:cs typeface="Arial" panose="020B0604020202020204" pitchFamily="34" charset="0"/>
            </a:endParaRPr>
          </a:p>
        </p:txBody>
      </p:sp>
      <p:sp>
        <p:nvSpPr>
          <p:cNvPr id="5" name="CasetăText 4">
            <a:extLst>
              <a:ext uri="{FF2B5EF4-FFF2-40B4-BE49-F238E27FC236}">
                <a16:creationId xmlns:a16="http://schemas.microsoft.com/office/drawing/2014/main" id="{BAFE5DFF-5627-AC25-3122-854F90E1AA4E}"/>
              </a:ext>
            </a:extLst>
          </p:cNvPr>
          <p:cNvSpPr txBox="1"/>
          <p:nvPr/>
        </p:nvSpPr>
        <p:spPr>
          <a:xfrm>
            <a:off x="5068530" y="1213313"/>
            <a:ext cx="3711678" cy="5311582"/>
          </a:xfrm>
          <a:prstGeom prst="rect">
            <a:avLst/>
          </a:prstGeom>
          <a:noFill/>
        </p:spPr>
        <p:txBody>
          <a:bodyPr wrap="square">
            <a:spAutoFit/>
          </a:bodyPr>
          <a:lstStyle/>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21 Telúrica y Magnética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22 </a:t>
            </a: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Voy a hablar de la esperanza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23 </a:t>
            </a: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Voy a hablar de la esperanza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24 El Hombre</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25 </a:t>
            </a: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Voy a hablar de la esperanza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26 </a:t>
            </a: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Voy a hablar de la esperanza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27 Idilio Muerto</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n-U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28 Aurora</a:t>
            </a:r>
            <a:endParaRPr lang="ro-RO" sz="1400" kern="10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29 Un Hombre Pasa con un Pan al Hombro</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30 Dios</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31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32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33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34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35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36 Voy a hablar de la esperanza</a:t>
            </a:r>
          </a:p>
        </p:txBody>
      </p:sp>
      <p:sp>
        <p:nvSpPr>
          <p:cNvPr id="6" name="CasetăText 5">
            <a:extLst>
              <a:ext uri="{FF2B5EF4-FFF2-40B4-BE49-F238E27FC236}">
                <a16:creationId xmlns:a16="http://schemas.microsoft.com/office/drawing/2014/main" id="{945E4FC6-FF1A-9A2C-7B72-F982FAAAE243}"/>
              </a:ext>
            </a:extLst>
          </p:cNvPr>
          <p:cNvSpPr txBox="1"/>
          <p:nvPr/>
        </p:nvSpPr>
        <p:spPr>
          <a:xfrm>
            <a:off x="8740879" y="475541"/>
            <a:ext cx="3224978" cy="4645374"/>
          </a:xfrm>
          <a:prstGeom prst="rect">
            <a:avLst/>
          </a:prstGeom>
          <a:noFill/>
        </p:spPr>
        <p:txBody>
          <a:bodyPr wrap="square">
            <a:spAutoFit/>
          </a:bodyPr>
          <a:lstStyle/>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37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38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39 La Violencia de las Horas</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40 El Poeta a su Amada</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41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42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43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44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45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46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47 Traspié entre Dos Estrellas</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48 Traspié entre Dos Estrellas</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49 Voy a hablar de la esperanza</a:t>
            </a:r>
          </a:p>
          <a:p>
            <a:pPr>
              <a:lnSpc>
                <a:spcPct val="107000"/>
              </a:lnSpc>
              <a:spcAft>
                <a:spcPts val="800"/>
              </a:spcAft>
            </a:pPr>
            <a:r>
              <a:rPr lang="es-ES" sz="1400" kern="100">
                <a:effectLst/>
                <a:highlight>
                  <a:srgbClr val="FFFF00"/>
                </a:highlight>
                <a:latin typeface="Aptos" panose="020B0004020202020204" pitchFamily="34" charset="0"/>
                <a:ea typeface="Aptos" panose="020B0004020202020204" pitchFamily="34" charset="0"/>
                <a:cs typeface="Arial" panose="020B0604020202020204" pitchFamily="34" charset="0"/>
              </a:rPr>
              <a:t>50 Canto Negro</a:t>
            </a:r>
          </a:p>
        </p:txBody>
      </p:sp>
      <p:sp>
        <p:nvSpPr>
          <p:cNvPr id="8" name="CasetăText 7">
            <a:extLst>
              <a:ext uri="{FF2B5EF4-FFF2-40B4-BE49-F238E27FC236}">
                <a16:creationId xmlns:a16="http://schemas.microsoft.com/office/drawing/2014/main" id="{2274FCEF-3CE4-E394-B7F5-C5DB7B286DE8}"/>
              </a:ext>
            </a:extLst>
          </p:cNvPr>
          <p:cNvSpPr txBox="1"/>
          <p:nvPr/>
        </p:nvSpPr>
        <p:spPr>
          <a:xfrm>
            <a:off x="1801762" y="333105"/>
            <a:ext cx="4982495" cy="646331"/>
          </a:xfrm>
          <a:prstGeom prst="rect">
            <a:avLst/>
          </a:prstGeom>
          <a:noFill/>
        </p:spPr>
        <p:txBody>
          <a:bodyPr wrap="square">
            <a:spAutoFit/>
          </a:bodyPr>
          <a:lstStyle/>
          <a:p>
            <a:r>
              <a:rPr lang="es-ES"/>
              <a:t>TÍTULOS DE LOS POEMAS DE CÉSAR VALLEJO DE LOS CUALES SE HAN EXTRAÍDO VERSOS</a:t>
            </a:r>
            <a:endParaRPr lang="en-US"/>
          </a:p>
        </p:txBody>
      </p:sp>
    </p:spTree>
    <p:extLst>
      <p:ext uri="{BB962C8B-B14F-4D97-AF65-F5344CB8AC3E}">
        <p14:creationId xmlns:p14="http://schemas.microsoft.com/office/powerpoint/2010/main" val="2364816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ine 7">
            <a:extLst>
              <a:ext uri="{FF2B5EF4-FFF2-40B4-BE49-F238E27FC236}">
                <a16:creationId xmlns:a16="http://schemas.microsoft.com/office/drawing/2014/main" id="{C0A28263-C545-9FE5-FE79-48306A325361}"/>
              </a:ext>
            </a:extLst>
          </p:cNvPr>
          <p:cNvPicPr>
            <a:picLocks noChangeAspect="1"/>
          </p:cNvPicPr>
          <p:nvPr/>
        </p:nvPicPr>
        <p:blipFill>
          <a:blip r:embed="rId2">
            <a:extLst>
              <a:ext uri="{28A0092B-C50C-407E-A947-70E740481C1C}">
                <a14:useLocalDpi xmlns:a14="http://schemas.microsoft.com/office/drawing/2010/main" val="0"/>
              </a:ext>
            </a:extLst>
          </a:blip>
          <a:srcRect t="12495" b="12495"/>
          <a:stretch/>
        </p:blipFill>
        <p:spPr>
          <a:xfrm>
            <a:off x="20" y="1282"/>
            <a:ext cx="12191980" cy="6856718"/>
          </a:xfrm>
          <a:prstGeom prst="rect">
            <a:avLst/>
          </a:prstGeom>
        </p:spPr>
      </p:pic>
      <p:pic>
        <p:nvPicPr>
          <p:cNvPr id="3" name="Imagine 2" descr="O imagine care conține alb, tipografie&#10;&#10;Descriere generată automat">
            <a:extLst>
              <a:ext uri="{FF2B5EF4-FFF2-40B4-BE49-F238E27FC236}">
                <a16:creationId xmlns:a16="http://schemas.microsoft.com/office/drawing/2014/main" id="{EF5FC40A-0FC3-9594-DF0C-69049C9CB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0776" y="5663380"/>
            <a:ext cx="1366374" cy="998504"/>
          </a:xfrm>
          <a:prstGeom prst="rect">
            <a:avLst/>
          </a:prstGeom>
        </p:spPr>
      </p:pic>
      <p:sp>
        <p:nvSpPr>
          <p:cNvPr id="4" name="CasetăText 3">
            <a:extLst>
              <a:ext uri="{FF2B5EF4-FFF2-40B4-BE49-F238E27FC236}">
                <a16:creationId xmlns:a16="http://schemas.microsoft.com/office/drawing/2014/main" id="{48A2B1E0-9CD8-A53C-AF5A-334805500819}"/>
              </a:ext>
            </a:extLst>
          </p:cNvPr>
          <p:cNvSpPr txBox="1"/>
          <p:nvPr/>
        </p:nvSpPr>
        <p:spPr>
          <a:xfrm>
            <a:off x="6459794" y="2845645"/>
            <a:ext cx="5427356" cy="3046988"/>
          </a:xfrm>
          <a:prstGeom prst="rect">
            <a:avLst/>
          </a:prstGeom>
          <a:noFill/>
        </p:spPr>
        <p:txBody>
          <a:bodyPr wrap="square">
            <a:spAutoFit/>
          </a:bodyPr>
          <a:lstStyle/>
          <a:p>
            <a:pPr algn="just"/>
            <a:r>
              <a:rPr lang="es-ES" sz="2400" b="0" i="0">
                <a:solidFill>
                  <a:srgbClr val="3C4043"/>
                </a:solidFill>
                <a:effectLst/>
                <a:highlight>
                  <a:srgbClr val="008080"/>
                </a:highlight>
                <a:latin typeface="Aptos Display" panose="020B0004020202020204" pitchFamily="34" charset="0"/>
              </a:rPr>
              <a:t>El presente álbum contiene fotografías de Perú, especialmente de la capital Lima, capturadas en el verano de 2024, cuando visité el espectacular país sudamericano con motivo de una conferencia científica sobre temas neutrosóficos y plitogénicos, pero también para ver a mi sobrina Briana por primera vez. </a:t>
            </a:r>
            <a:endParaRPr lang="es-ES" sz="2000" b="0" i="0" dirty="0">
              <a:solidFill>
                <a:srgbClr val="3C4043"/>
              </a:solidFill>
              <a:effectLst/>
              <a:highlight>
                <a:srgbClr val="008080"/>
              </a:highlight>
              <a:latin typeface="Aptos Display" panose="020B0004020202020204" pitchFamily="34" charset="0"/>
            </a:endParaRPr>
          </a:p>
        </p:txBody>
      </p:sp>
    </p:spTree>
    <p:extLst>
      <p:ext uri="{BB962C8B-B14F-4D97-AF65-F5344CB8AC3E}">
        <p14:creationId xmlns:p14="http://schemas.microsoft.com/office/powerpoint/2010/main" val="3394779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theme/theme1.xml><?xml version="1.0" encoding="utf-8"?>
<a:theme xmlns:a="http://schemas.openxmlformats.org/drawingml/2006/main" name="Colet">
  <a:themeElements>
    <a:clrScheme name="Colet">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TM10001115[[fn=Colet]]</Template>
  <TotalTime>577</TotalTime>
  <Words>1086</Words>
  <Application>Microsoft Office PowerPoint</Application>
  <PresentationFormat>Ecran lat</PresentationFormat>
  <Paragraphs>178</Paragraphs>
  <Slides>52</Slides>
  <Notes>1</Notes>
  <HiddenSlides>0</HiddenSlides>
  <MMClips>1</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52</vt:i4>
      </vt:variant>
    </vt:vector>
  </HeadingPairs>
  <TitlesOfParts>
    <vt:vector size="59" baseType="lpstr">
      <vt:lpstr>Aptos</vt:lpstr>
      <vt:lpstr>Aptos Display</vt:lpstr>
      <vt:lpstr>Arial</vt:lpstr>
      <vt:lpstr>Gill Sans MT</vt:lpstr>
      <vt:lpstr>Perpetua</vt:lpstr>
      <vt:lpstr>Rastanty Cortez</vt:lpstr>
      <vt:lpstr>Colet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Florentin Smarandache</dc:creator>
  <cp:lastModifiedBy>Octavian Blaga</cp:lastModifiedBy>
  <cp:revision>114</cp:revision>
  <dcterms:created xsi:type="dcterms:W3CDTF">2024-07-25T09:33:58Z</dcterms:created>
  <dcterms:modified xsi:type="dcterms:W3CDTF">2024-09-19T07:51:56Z</dcterms:modified>
</cp:coreProperties>
</file>