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4" r:id="rId1"/>
  </p:sldMasterIdLst>
  <p:notesMasterIdLst>
    <p:notesMasterId r:id="rId52"/>
  </p:notesMasterIdLst>
  <p:sldIdLst>
    <p:sldId id="257" r:id="rId2"/>
    <p:sldId id="260" r:id="rId3"/>
    <p:sldId id="312" r:id="rId4"/>
    <p:sldId id="311" r:id="rId5"/>
    <p:sldId id="261" r:id="rId6"/>
    <p:sldId id="313" r:id="rId7"/>
    <p:sldId id="315" r:id="rId8"/>
    <p:sldId id="316" r:id="rId9"/>
    <p:sldId id="314" r:id="rId10"/>
    <p:sldId id="317" r:id="rId11"/>
    <p:sldId id="318" r:id="rId12"/>
    <p:sldId id="262" r:id="rId13"/>
    <p:sldId id="319" r:id="rId14"/>
    <p:sldId id="320" r:id="rId15"/>
    <p:sldId id="321" r:id="rId16"/>
    <p:sldId id="322" r:id="rId17"/>
    <p:sldId id="323" r:id="rId18"/>
    <p:sldId id="324" r:id="rId19"/>
    <p:sldId id="325" r:id="rId20"/>
    <p:sldId id="327" r:id="rId21"/>
    <p:sldId id="328" r:id="rId22"/>
    <p:sldId id="329" r:id="rId23"/>
    <p:sldId id="330" r:id="rId24"/>
    <p:sldId id="331" r:id="rId25"/>
    <p:sldId id="332" r:id="rId26"/>
    <p:sldId id="333" r:id="rId27"/>
    <p:sldId id="334" r:id="rId28"/>
    <p:sldId id="335" r:id="rId29"/>
    <p:sldId id="336" r:id="rId30"/>
    <p:sldId id="337" r:id="rId31"/>
    <p:sldId id="338" r:id="rId32"/>
    <p:sldId id="339" r:id="rId33"/>
    <p:sldId id="340" r:id="rId34"/>
    <p:sldId id="341" r:id="rId35"/>
    <p:sldId id="342" r:id="rId36"/>
    <p:sldId id="343" r:id="rId37"/>
    <p:sldId id="344" r:id="rId38"/>
    <p:sldId id="345" r:id="rId39"/>
    <p:sldId id="346" r:id="rId40"/>
    <p:sldId id="347" r:id="rId41"/>
    <p:sldId id="348" r:id="rId42"/>
    <p:sldId id="349" r:id="rId43"/>
    <p:sldId id="350" r:id="rId44"/>
    <p:sldId id="351" r:id="rId45"/>
    <p:sldId id="352" r:id="rId46"/>
    <p:sldId id="353" r:id="rId47"/>
    <p:sldId id="354" r:id="rId48"/>
    <p:sldId id="355" r:id="rId49"/>
    <p:sldId id="326" r:id="rId50"/>
    <p:sldId id="275" r:id="rId5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61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05" autoAdjust="0"/>
    <p:restoredTop sz="94660"/>
  </p:normalViewPr>
  <p:slideViewPr>
    <p:cSldViewPr snapToGrid="0">
      <p:cViewPr varScale="1">
        <p:scale>
          <a:sx n="74" d="100"/>
          <a:sy n="74" d="100"/>
        </p:scale>
        <p:origin x="974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ubstituent dată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3966AA-A7B1-4D5F-BA3C-E774DB259872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4" name="Substituent imagine diapozitiv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ubstituent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4168BD-6649-4F24-90E6-E9725F2AB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546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o-RO"/>
              <a:t>Faceți clic pentru a edita stilul de subtitlu coordonator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AAA5-DD66-4A9A-981C-40A1DDB3D9F3}" type="datetime1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5286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C6BE2-80E2-4B7B-8DF1-01D7695A9FFF}" type="datetime1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4115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4D692-8946-46B5-BEBB-9BD42BEA4028}" type="datetime1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8565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A38E6-E6C9-4D29-8E5D-B5E866CBD93B}" type="datetime1">
              <a:rPr lang="en-US" smtClean="0"/>
              <a:t>4/16/2025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2290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346FD-0DCF-45DD-89BB-721A6F74CA01}" type="datetime1">
              <a:rPr lang="en-US" smtClean="0"/>
              <a:t>4/16/2025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5672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AA101-5ED4-47F5-BCC7-CC24A6CD08A2}" type="datetime1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2787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FF4B0-94BC-4182-A921-89125385ED08}" type="datetime1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5024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525E3-504E-4FFC-9E7E-B5B4989ECDCF}" type="datetime1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5889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3A24E-8B47-4162-9013-3477F64F6BEB}" type="datetime1">
              <a:rPr lang="en-US" smtClean="0"/>
              <a:t>4/16/2025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7278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ine panoramică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1EC6D-8F23-4FBB-B766-D1243868AA19}" type="datetime1">
              <a:rPr lang="en-US" smtClean="0"/>
              <a:t>4/16/2025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8252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u și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F5FE9-9B8F-41F4-BCE0-E38545B2DB46}" type="datetime1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1074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o-RO"/>
              <a:t>Faceţi clic pentru a edita Master stiluri text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45076-1A12-4690-B960-E9A3E787E3DE}" type="datetime1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91818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de vizit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FA00E-7FC5-4DAC-A918-1E18DE6CEFB5}" type="datetime1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1156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9BFE3-92ED-4AB9-80F1-A3952D49A012}" type="datetime1">
              <a:rPr lang="en-US" smtClean="0"/>
              <a:t>4/16/2025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134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ană cu trei imag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DD5B3-B0A3-41F2-9CFF-0EA5CFDF38C4}" type="datetime1">
              <a:rPr lang="en-US" smtClean="0"/>
              <a:t>4/16/2025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1017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5FA5-D1B2-4372-A908-F01B5FDE3A3B}" type="datetime1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2286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EFA19-A2D2-4A1E-B76C-90B7015CA6C1}" type="datetime1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03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86000"/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282F293-12E6-492B-96E9-8B62CCC5558B}" type="datetime1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FC467-51F2-496A-8BD1-51F0CA227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3131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  <p:hf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0.jpeg"/><Relationship Id="rId7" Type="http://schemas.openxmlformats.org/officeDocument/2006/relationships/hyperlink" Target="https://fs.unm.edu/NSIA/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ine 9" descr="O imagine care conține în aer liber, iarbă, sol, persoană&#10;&#10;Conținutul generat de inteligența artificială poate fi incorect.">
            <a:extLst>
              <a:ext uri="{FF2B5EF4-FFF2-40B4-BE49-F238E27FC236}">
                <a16:creationId xmlns:a16="http://schemas.microsoft.com/office/drawing/2014/main" id="{2826FFFD-BD34-C744-BDA7-C713D12085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7" r="6988"/>
          <a:stretch/>
        </p:blipFill>
        <p:spPr>
          <a:xfrm>
            <a:off x="-27709" y="0"/>
            <a:ext cx="12219709" cy="6858000"/>
          </a:xfrm>
          <a:prstGeom prst="rect">
            <a:avLst/>
          </a:prstGeom>
        </p:spPr>
      </p:pic>
      <p:sp>
        <p:nvSpPr>
          <p:cNvPr id="4" name="Dreptunghi 3">
            <a:extLst>
              <a:ext uri="{FF2B5EF4-FFF2-40B4-BE49-F238E27FC236}">
                <a16:creationId xmlns:a16="http://schemas.microsoft.com/office/drawing/2014/main" id="{EDCE1ECF-DC88-D6D7-CFD4-9C6D73F371D4}"/>
              </a:ext>
            </a:extLst>
          </p:cNvPr>
          <p:cNvSpPr/>
          <p:nvPr/>
        </p:nvSpPr>
        <p:spPr>
          <a:xfrm>
            <a:off x="1340427" y="1906731"/>
            <a:ext cx="4901046" cy="5232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tăText 4">
            <a:extLst>
              <a:ext uri="{FF2B5EF4-FFF2-40B4-BE49-F238E27FC236}">
                <a16:creationId xmlns:a16="http://schemas.microsoft.com/office/drawing/2014/main" id="{64DAE1CC-2037-249F-010F-28FE32E1F7C1}"/>
              </a:ext>
            </a:extLst>
          </p:cNvPr>
          <p:cNvSpPr txBox="1"/>
          <p:nvPr/>
        </p:nvSpPr>
        <p:spPr>
          <a:xfrm>
            <a:off x="1340427" y="1924155"/>
            <a:ext cx="49010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400">
                <a:solidFill>
                  <a:schemeClr val="tx2">
                    <a:lumMod val="75000"/>
                  </a:schemeClr>
                </a:solidFill>
                <a:latin typeface="Allura" pitchFamily="2" charset="0"/>
              </a:rPr>
              <a:t>u</a:t>
            </a:r>
            <a:r>
              <a:rPr lang="es-ES" sz="2400">
                <a:solidFill>
                  <a:schemeClr val="tx2">
                    <a:lumMod val="75000"/>
                  </a:schemeClr>
                </a:solidFill>
                <a:latin typeface="Allura" pitchFamily="2" charset="0"/>
              </a:rPr>
              <a:t>n álbum de fotografías de El Salvado</a:t>
            </a:r>
            <a:r>
              <a:rPr lang="ro-RO" sz="2400">
                <a:solidFill>
                  <a:schemeClr val="tx2">
                    <a:lumMod val="75000"/>
                  </a:schemeClr>
                </a:solidFill>
                <a:latin typeface="Allura" pitchFamily="2" charset="0"/>
              </a:rPr>
              <a:t>r</a:t>
            </a:r>
            <a:endParaRPr lang="en-US" sz="2400">
              <a:solidFill>
                <a:schemeClr val="tx2">
                  <a:lumMod val="75000"/>
                </a:schemeClr>
              </a:solidFill>
              <a:latin typeface="Allura" pitchFamily="2" charset="0"/>
            </a:endParaRPr>
          </a:p>
        </p:txBody>
      </p:sp>
      <p:sp>
        <p:nvSpPr>
          <p:cNvPr id="6" name="Dreptunghi 5">
            <a:extLst>
              <a:ext uri="{FF2B5EF4-FFF2-40B4-BE49-F238E27FC236}">
                <a16:creationId xmlns:a16="http://schemas.microsoft.com/office/drawing/2014/main" id="{9DE0D151-B34A-D496-A435-97EC03472484}"/>
              </a:ext>
            </a:extLst>
          </p:cNvPr>
          <p:cNvSpPr/>
          <p:nvPr/>
        </p:nvSpPr>
        <p:spPr>
          <a:xfrm>
            <a:off x="1340427" y="600580"/>
            <a:ext cx="4901046" cy="1264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reptunghi 6">
            <a:extLst>
              <a:ext uri="{FF2B5EF4-FFF2-40B4-BE49-F238E27FC236}">
                <a16:creationId xmlns:a16="http://schemas.microsoft.com/office/drawing/2014/main" id="{DE02AC30-CB5B-FCD0-60E5-E6DE3427D56B}"/>
              </a:ext>
            </a:extLst>
          </p:cNvPr>
          <p:cNvSpPr/>
          <p:nvPr/>
        </p:nvSpPr>
        <p:spPr>
          <a:xfrm>
            <a:off x="1340427" y="59936"/>
            <a:ext cx="4901046" cy="5232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setăText 2">
            <a:extLst>
              <a:ext uri="{FF2B5EF4-FFF2-40B4-BE49-F238E27FC236}">
                <a16:creationId xmlns:a16="http://schemas.microsoft.com/office/drawing/2014/main" id="{BB42CA0E-48B8-187E-C217-908AD75DA930}"/>
              </a:ext>
            </a:extLst>
          </p:cNvPr>
          <p:cNvSpPr txBox="1"/>
          <p:nvPr/>
        </p:nvSpPr>
        <p:spPr>
          <a:xfrm>
            <a:off x="2325660" y="-58845"/>
            <a:ext cx="41097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000" b="0" i="0">
                <a:solidFill>
                  <a:srgbClr val="3C4043"/>
                </a:solidFill>
                <a:effectLst/>
                <a:latin typeface="Rastanty Cortez" panose="02000506000000020003" pitchFamily="2" charset="0"/>
              </a:rPr>
              <a:t>Florentin </a:t>
            </a:r>
            <a:r>
              <a:rPr lang="es-ES" sz="4000" b="0" i="0" dirty="0">
                <a:solidFill>
                  <a:srgbClr val="3C4043"/>
                </a:solidFill>
                <a:effectLst/>
                <a:latin typeface="Rastanty Cortez" panose="02000506000000020003" pitchFamily="2" charset="0"/>
              </a:rPr>
              <a:t>Smarandache</a:t>
            </a:r>
            <a:endParaRPr lang="en-US" sz="4000" dirty="0">
              <a:latin typeface="Rastanty Cortez" panose="02000506000000020003" pitchFamily="2" charset="0"/>
            </a:endParaRPr>
          </a:p>
        </p:txBody>
      </p:sp>
      <p:sp>
        <p:nvSpPr>
          <p:cNvPr id="9" name="CasetăText 8">
            <a:extLst>
              <a:ext uri="{FF2B5EF4-FFF2-40B4-BE49-F238E27FC236}">
                <a16:creationId xmlns:a16="http://schemas.microsoft.com/office/drawing/2014/main" id="{16AF2822-183B-5DAF-2E1B-D228300B2A56}"/>
              </a:ext>
            </a:extLst>
          </p:cNvPr>
          <p:cNvSpPr txBox="1"/>
          <p:nvPr/>
        </p:nvSpPr>
        <p:spPr>
          <a:xfrm>
            <a:off x="1340427" y="624871"/>
            <a:ext cx="4901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>
                <a:latin typeface="Dancing Script" pitchFamily="2" charset="0"/>
              </a:rPr>
              <a:t>la danza de corazones solares</a:t>
            </a:r>
            <a:r>
              <a:rPr lang="ro-RO" sz="3200">
                <a:latin typeface="Dancing Script" pitchFamily="2" charset="0"/>
              </a:rPr>
              <a:t>,</a:t>
            </a:r>
            <a:endParaRPr lang="en-US" sz="3200">
              <a:latin typeface="Dancing Script" pitchFamily="2" charset="0"/>
            </a:endParaRPr>
          </a:p>
        </p:txBody>
      </p:sp>
      <p:sp>
        <p:nvSpPr>
          <p:cNvPr id="11" name="CasetăText 10">
            <a:extLst>
              <a:ext uri="{FF2B5EF4-FFF2-40B4-BE49-F238E27FC236}">
                <a16:creationId xmlns:a16="http://schemas.microsoft.com/office/drawing/2014/main" id="{F19C2871-E9E5-3340-177F-CB97B0F2F62F}"/>
              </a:ext>
            </a:extLst>
          </p:cNvPr>
          <p:cNvSpPr txBox="1"/>
          <p:nvPr/>
        </p:nvSpPr>
        <p:spPr>
          <a:xfrm>
            <a:off x="1340427" y="976061"/>
            <a:ext cx="4901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3200">
                <a:latin typeface="Dancing Script" pitchFamily="2" charset="0"/>
              </a:rPr>
              <a:t>e</a:t>
            </a:r>
            <a:r>
              <a:rPr lang="es-ES" sz="3200">
                <a:latin typeface="Dancing Script" pitchFamily="2" charset="0"/>
              </a:rPr>
              <a:t>l canto del susurro de lava</a:t>
            </a:r>
            <a:endParaRPr lang="en-US" sz="3200">
              <a:latin typeface="Dancing Script" pitchFamily="2" charset="0"/>
            </a:endParaRPr>
          </a:p>
        </p:txBody>
      </p:sp>
      <p:sp>
        <p:nvSpPr>
          <p:cNvPr id="12" name="CasetăText 11">
            <a:extLst>
              <a:ext uri="{FF2B5EF4-FFF2-40B4-BE49-F238E27FC236}">
                <a16:creationId xmlns:a16="http://schemas.microsoft.com/office/drawing/2014/main" id="{E14BC230-0F22-8A52-6E93-4E495E7BC00A}"/>
              </a:ext>
            </a:extLst>
          </p:cNvPr>
          <p:cNvSpPr txBox="1"/>
          <p:nvPr/>
        </p:nvSpPr>
        <p:spPr>
          <a:xfrm>
            <a:off x="1340427" y="1296120"/>
            <a:ext cx="4901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>
                <a:latin typeface="Dancing Script" pitchFamily="2" charset="0"/>
              </a:rPr>
              <a:t>y el vuelo de plumas</a:t>
            </a:r>
            <a:endParaRPr lang="en-US" sz="3200">
              <a:latin typeface="Dancing Script" pitchFamily="2" charset="0"/>
            </a:endParaRPr>
          </a:p>
        </p:txBody>
      </p:sp>
      <p:pic>
        <p:nvPicPr>
          <p:cNvPr id="8" name="Walk Around - No copyright sound &amp; Streets of El Salvador - Walk in Santa Ana">
            <a:hlinkClick r:id="" action="ppaction://media"/>
            <a:extLst>
              <a:ext uri="{FF2B5EF4-FFF2-40B4-BE49-F238E27FC236}">
                <a16:creationId xmlns:a16="http://schemas.microsoft.com/office/drawing/2014/main" id="{FBF82D7A-1491-C271-C3B5-A780E1E3F9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9098" y="6156325"/>
            <a:ext cx="487363" cy="487363"/>
          </a:xfrm>
          <a:prstGeom prst="rect">
            <a:avLst/>
          </a:prstGeom>
        </p:spPr>
      </p:pic>
      <p:pic>
        <p:nvPicPr>
          <p:cNvPr id="13" name="Picture 1" descr="O imagine care conține siglă, Font, simbol, Grafică&#10;&#10;Descriere generată automat">
            <a:extLst>
              <a:ext uri="{FF2B5EF4-FFF2-40B4-BE49-F238E27FC236}">
                <a16:creationId xmlns:a16="http://schemas.microsoft.com/office/drawing/2014/main" id="{9EC1049D-C111-2BF5-2B34-F0A711F3B26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91"/>
          <a:stretch/>
        </p:blipFill>
        <p:spPr bwMode="auto">
          <a:xfrm>
            <a:off x="10244098" y="6134902"/>
            <a:ext cx="1055082" cy="4375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2200357"/>
      </p:ext>
    </p:extLst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tăText 6">
            <a:extLst>
              <a:ext uri="{FF2B5EF4-FFF2-40B4-BE49-F238E27FC236}">
                <a16:creationId xmlns:a16="http://schemas.microsoft.com/office/drawing/2014/main" id="{7E34177A-BD7C-7032-B2DE-0CD5114DB881}"/>
              </a:ext>
            </a:extLst>
          </p:cNvPr>
          <p:cNvSpPr txBox="1"/>
          <p:nvPr/>
        </p:nvSpPr>
        <p:spPr>
          <a:xfrm>
            <a:off x="1752600" y="0"/>
            <a:ext cx="86868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400">
                <a:latin typeface="Allura" pitchFamily="2" charset="0"/>
              </a:rPr>
              <a:t>Florentin Smarandache</a:t>
            </a:r>
          </a:p>
          <a:p>
            <a:pPr algn="r"/>
            <a:r>
              <a:rPr lang="es-ES" sz="2400">
                <a:latin typeface="Allura" pitchFamily="2" charset="0"/>
              </a:rPr>
              <a:t>Donde el susurro de lava canta, danzan corazones solares y el vuelo de las plumas</a:t>
            </a:r>
          </a:p>
          <a:p>
            <a:pPr algn="r"/>
            <a:r>
              <a:rPr lang="es-ES" sz="2000">
                <a:latin typeface="Allura" pitchFamily="2" charset="0"/>
              </a:rPr>
              <a:t>un álbum de fotografías de El Salvador</a:t>
            </a:r>
          </a:p>
        </p:txBody>
      </p:sp>
      <p:sp>
        <p:nvSpPr>
          <p:cNvPr id="9" name="CasetăText 8">
            <a:extLst>
              <a:ext uri="{FF2B5EF4-FFF2-40B4-BE49-F238E27FC236}">
                <a16:creationId xmlns:a16="http://schemas.microsoft.com/office/drawing/2014/main" id="{8B77C807-B5C7-3E04-526F-D32F851D724E}"/>
              </a:ext>
            </a:extLst>
          </p:cNvPr>
          <p:cNvSpPr txBox="1"/>
          <p:nvPr/>
        </p:nvSpPr>
        <p:spPr>
          <a:xfrm>
            <a:off x="1973580" y="1925850"/>
            <a:ext cx="846582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400">
                <a:solidFill>
                  <a:schemeClr val="accent1">
                    <a:lumMod val="20000"/>
                    <a:lumOff val="80000"/>
                  </a:schemeClr>
                </a:solidFill>
                <a:latin typeface="Dancing Script" pitchFamily="2" charset="0"/>
              </a:rPr>
              <a:t>Este es un testimonio visual de mi reciente viaje a El Salvador, capturado en fotografías que buscan revelar la esencia del día a día de su gente. La visita estuvo motivada por mi participación en una conferencia sobre Inteligencia Artificial y Neutrosofía en la Universidad Técnica de San Salvador, entre el 18 y el 21 de marzo de 2025. Fue un honor presenciar la celebración del 30º aniversario de las teorías neutrosóficas, un campo con implicaciones transdisciplinarias. A través de estas imágenes, comparto mi inmersión en un territorio donde la historia colonial dejó su huella, pero donde la fuerza y la riqueza de las culturas indígenas siguen vivas, dotando al país de un carácter distintivo y profundo.</a:t>
            </a:r>
            <a:endParaRPr lang="en-US" sz="2400">
              <a:solidFill>
                <a:schemeClr val="accent1">
                  <a:lumMod val="20000"/>
                  <a:lumOff val="80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10" name="Dreptunghi 9">
            <a:extLst>
              <a:ext uri="{FF2B5EF4-FFF2-40B4-BE49-F238E27FC236}">
                <a16:creationId xmlns:a16="http://schemas.microsoft.com/office/drawing/2014/main" id="{3E79C050-CD22-4941-743B-054D2120E183}"/>
              </a:ext>
            </a:extLst>
          </p:cNvPr>
          <p:cNvSpPr/>
          <p:nvPr/>
        </p:nvSpPr>
        <p:spPr>
          <a:xfrm>
            <a:off x="-10160" y="6334780"/>
            <a:ext cx="12202160" cy="5232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13304"/>
      </p:ext>
    </p:extLst>
  </p:cSld>
  <p:clrMapOvr>
    <a:masterClrMapping/>
  </p:clrMapOvr>
  <p:transition spd="slow" advClick="0" advTm="5000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reptunghi 2">
            <a:extLst>
              <a:ext uri="{FF2B5EF4-FFF2-40B4-BE49-F238E27FC236}">
                <a16:creationId xmlns:a16="http://schemas.microsoft.com/office/drawing/2014/main" id="{4595E6C4-CCA8-0EC2-3A7D-EA12E7BB9B13}"/>
              </a:ext>
            </a:extLst>
          </p:cNvPr>
          <p:cNvSpPr/>
          <p:nvPr/>
        </p:nvSpPr>
        <p:spPr>
          <a:xfrm>
            <a:off x="5394267" y="4671635"/>
            <a:ext cx="4901046" cy="5232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reptunghi 4">
            <a:extLst>
              <a:ext uri="{FF2B5EF4-FFF2-40B4-BE49-F238E27FC236}">
                <a16:creationId xmlns:a16="http://schemas.microsoft.com/office/drawing/2014/main" id="{7E9A7378-ACB7-E7AC-0337-9080F898A11E}"/>
              </a:ext>
            </a:extLst>
          </p:cNvPr>
          <p:cNvSpPr/>
          <p:nvPr/>
        </p:nvSpPr>
        <p:spPr>
          <a:xfrm>
            <a:off x="5394267" y="40325"/>
            <a:ext cx="4901046" cy="5232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setăText 5">
            <a:extLst>
              <a:ext uri="{FF2B5EF4-FFF2-40B4-BE49-F238E27FC236}">
                <a16:creationId xmlns:a16="http://schemas.microsoft.com/office/drawing/2014/main" id="{2A08AD3A-8FCD-E7D1-820D-D0374FD377CC}"/>
              </a:ext>
            </a:extLst>
          </p:cNvPr>
          <p:cNvSpPr txBox="1"/>
          <p:nvPr/>
        </p:nvSpPr>
        <p:spPr>
          <a:xfrm>
            <a:off x="6276978" y="-104419"/>
            <a:ext cx="41097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000" b="0" i="0">
                <a:solidFill>
                  <a:srgbClr val="3C4043"/>
                </a:solidFill>
                <a:effectLst/>
                <a:latin typeface="Rastanty Cortez" panose="02000506000000020003" pitchFamily="2" charset="0"/>
              </a:rPr>
              <a:t>Florentin </a:t>
            </a:r>
            <a:r>
              <a:rPr lang="es-ES" sz="4000" b="0" i="0" dirty="0">
                <a:solidFill>
                  <a:srgbClr val="3C4043"/>
                </a:solidFill>
                <a:effectLst/>
                <a:latin typeface="Rastanty Cortez" panose="02000506000000020003" pitchFamily="2" charset="0"/>
              </a:rPr>
              <a:t>Smarandache</a:t>
            </a:r>
            <a:endParaRPr lang="en-US" sz="4000" dirty="0">
              <a:latin typeface="Rastanty Cortez" panose="02000506000000020003" pitchFamily="2" charset="0"/>
            </a:endParaRPr>
          </a:p>
        </p:txBody>
      </p:sp>
      <p:sp>
        <p:nvSpPr>
          <p:cNvPr id="7" name="CasetăText 6">
            <a:extLst>
              <a:ext uri="{FF2B5EF4-FFF2-40B4-BE49-F238E27FC236}">
                <a16:creationId xmlns:a16="http://schemas.microsoft.com/office/drawing/2014/main" id="{3F9B6BC2-1794-986B-CE64-03CCACDEC411}"/>
              </a:ext>
            </a:extLst>
          </p:cNvPr>
          <p:cNvSpPr txBox="1"/>
          <p:nvPr/>
        </p:nvSpPr>
        <p:spPr>
          <a:xfrm>
            <a:off x="1393766" y="2256511"/>
            <a:ext cx="92361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7200">
                <a:solidFill>
                  <a:schemeClr val="accent1">
                    <a:lumMod val="20000"/>
                    <a:lumOff val="80000"/>
                  </a:schemeClr>
                </a:solidFill>
                <a:latin typeface="Dancing Script" pitchFamily="2" charset="0"/>
              </a:rPr>
              <a:t>e</a:t>
            </a:r>
            <a:r>
              <a:rPr lang="es-ES" sz="7200">
                <a:solidFill>
                  <a:schemeClr val="accent1">
                    <a:lumMod val="20000"/>
                    <a:lumOff val="80000"/>
                  </a:schemeClr>
                </a:solidFill>
                <a:latin typeface="Dancing Script" pitchFamily="2" charset="0"/>
              </a:rPr>
              <a:t>l canto del susurro de lava</a:t>
            </a:r>
            <a:endParaRPr lang="en-US" sz="7200">
              <a:solidFill>
                <a:schemeClr val="accent1">
                  <a:lumMod val="20000"/>
                  <a:lumOff val="80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8" name="CasetăText 7">
            <a:extLst>
              <a:ext uri="{FF2B5EF4-FFF2-40B4-BE49-F238E27FC236}">
                <a16:creationId xmlns:a16="http://schemas.microsoft.com/office/drawing/2014/main" id="{FA13A607-03F2-FB7B-752D-A77AED681AC6}"/>
              </a:ext>
            </a:extLst>
          </p:cNvPr>
          <p:cNvSpPr txBox="1"/>
          <p:nvPr/>
        </p:nvSpPr>
        <p:spPr>
          <a:xfrm>
            <a:off x="3575689" y="3198399"/>
            <a:ext cx="72225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200">
                <a:solidFill>
                  <a:schemeClr val="accent1">
                    <a:lumMod val="20000"/>
                    <a:lumOff val="80000"/>
                  </a:schemeClr>
                </a:solidFill>
                <a:latin typeface="Dancing Script" pitchFamily="2" charset="0"/>
              </a:rPr>
              <a:t>y el vuelo de plumas</a:t>
            </a:r>
            <a:endParaRPr lang="en-US" sz="7200">
              <a:solidFill>
                <a:schemeClr val="accent1">
                  <a:lumMod val="20000"/>
                  <a:lumOff val="80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9" name="CasetăText 8">
            <a:extLst>
              <a:ext uri="{FF2B5EF4-FFF2-40B4-BE49-F238E27FC236}">
                <a16:creationId xmlns:a16="http://schemas.microsoft.com/office/drawing/2014/main" id="{5CD94B63-36E5-C413-FCFE-AF737A0D3D87}"/>
              </a:ext>
            </a:extLst>
          </p:cNvPr>
          <p:cNvSpPr txBox="1"/>
          <p:nvPr/>
        </p:nvSpPr>
        <p:spPr>
          <a:xfrm>
            <a:off x="632461" y="1346429"/>
            <a:ext cx="10097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200">
                <a:solidFill>
                  <a:schemeClr val="accent1">
                    <a:lumMod val="20000"/>
                    <a:lumOff val="80000"/>
                  </a:schemeClr>
                </a:solidFill>
                <a:latin typeface="Dancing Script" pitchFamily="2" charset="0"/>
              </a:rPr>
              <a:t>la danza de corazones solares</a:t>
            </a:r>
            <a:r>
              <a:rPr lang="ro-RO" sz="7200">
                <a:solidFill>
                  <a:schemeClr val="accent1">
                    <a:lumMod val="20000"/>
                    <a:lumOff val="80000"/>
                  </a:schemeClr>
                </a:solidFill>
                <a:latin typeface="Dancing Script" pitchFamily="2" charset="0"/>
              </a:rPr>
              <a:t>,</a:t>
            </a:r>
            <a:endParaRPr lang="en-US" sz="7200">
              <a:solidFill>
                <a:schemeClr val="accent1">
                  <a:lumMod val="20000"/>
                  <a:lumOff val="80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10" name="Dreptunghi 9">
            <a:extLst>
              <a:ext uri="{FF2B5EF4-FFF2-40B4-BE49-F238E27FC236}">
                <a16:creationId xmlns:a16="http://schemas.microsoft.com/office/drawing/2014/main" id="{72C0080E-D9ED-4A7E-70D4-40CA3385BC8E}"/>
              </a:ext>
            </a:extLst>
          </p:cNvPr>
          <p:cNvSpPr/>
          <p:nvPr/>
        </p:nvSpPr>
        <p:spPr>
          <a:xfrm>
            <a:off x="5394267" y="628310"/>
            <a:ext cx="4901046" cy="5232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asetăText 3">
            <a:extLst>
              <a:ext uri="{FF2B5EF4-FFF2-40B4-BE49-F238E27FC236}">
                <a16:creationId xmlns:a16="http://schemas.microsoft.com/office/drawing/2014/main" id="{68086073-EA16-849F-097B-A9E73DD84AE7}"/>
              </a:ext>
            </a:extLst>
          </p:cNvPr>
          <p:cNvSpPr txBox="1"/>
          <p:nvPr/>
        </p:nvSpPr>
        <p:spPr>
          <a:xfrm>
            <a:off x="5188526" y="659087"/>
            <a:ext cx="52737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>
                <a:solidFill>
                  <a:schemeClr val="accent1">
                    <a:lumMod val="20000"/>
                    <a:lumOff val="80000"/>
                  </a:schemeClr>
                </a:solidFill>
                <a:latin typeface="Allura" pitchFamily="2" charset="0"/>
              </a:rPr>
              <a:t>u</a:t>
            </a:r>
            <a:r>
              <a:rPr lang="es-ES" sz="2800">
                <a:solidFill>
                  <a:schemeClr val="accent1">
                    <a:lumMod val="20000"/>
                    <a:lumOff val="80000"/>
                  </a:schemeClr>
                </a:solidFill>
                <a:latin typeface="Allura" pitchFamily="2" charset="0"/>
              </a:rPr>
              <a:t>n álbum de fotografías de El Salvado</a:t>
            </a:r>
            <a:r>
              <a:rPr lang="ro-RO" sz="2800">
                <a:solidFill>
                  <a:schemeClr val="accent1">
                    <a:lumMod val="20000"/>
                    <a:lumOff val="80000"/>
                  </a:schemeClr>
                </a:solidFill>
                <a:latin typeface="Allura" pitchFamily="2" charset="0"/>
              </a:rPr>
              <a:t>r</a:t>
            </a:r>
            <a:endParaRPr lang="en-US" sz="2800">
              <a:solidFill>
                <a:schemeClr val="accent1">
                  <a:lumMod val="20000"/>
                  <a:lumOff val="80000"/>
                </a:schemeClr>
              </a:solidFill>
              <a:latin typeface="Allura" pitchFamily="2" charset="0"/>
            </a:endParaRPr>
          </a:p>
        </p:txBody>
      </p:sp>
      <p:sp>
        <p:nvSpPr>
          <p:cNvPr id="11" name="CasetăText 10">
            <a:extLst>
              <a:ext uri="{FF2B5EF4-FFF2-40B4-BE49-F238E27FC236}">
                <a16:creationId xmlns:a16="http://schemas.microsoft.com/office/drawing/2014/main" id="{DBBE59FC-D8B3-4A37-9C50-87C8B987C715}"/>
              </a:ext>
            </a:extLst>
          </p:cNvPr>
          <p:cNvSpPr txBox="1"/>
          <p:nvPr/>
        </p:nvSpPr>
        <p:spPr>
          <a:xfrm>
            <a:off x="7345679" y="4706428"/>
            <a:ext cx="3041074" cy="687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0340" algn="ctr">
              <a:lnSpc>
                <a:spcPct val="115000"/>
              </a:lnSpc>
              <a:buNone/>
            </a:pPr>
            <a:r>
              <a:rPr lang="es-EC" sz="1800" kern="100">
                <a:effectLst/>
                <a:latin typeface="Allura" pitchFamily="2" charset="0"/>
                <a:ea typeface="Aptos" panose="020B0004020202020204" pitchFamily="34" charset="0"/>
                <a:cs typeface="Arial" panose="020B0604020202020204" pitchFamily="34" charset="0"/>
              </a:rPr>
              <a:t>Gallup </a:t>
            </a:r>
            <a:r>
              <a:rPr lang="es-EC" sz="1800" kern="100">
                <a:effectLst/>
                <a:latin typeface="Sitka Display" pitchFamily="2" charset="0"/>
                <a:ea typeface="Aptos" panose="020B0004020202020204" pitchFamily="34" charset="0"/>
                <a:cs typeface="Arial" panose="020B0604020202020204" pitchFamily="34" charset="0"/>
              </a:rPr>
              <a:t>—</a:t>
            </a:r>
            <a:r>
              <a:rPr lang="es-EC" sz="1800" kern="100">
                <a:effectLst/>
                <a:latin typeface="Allura" pitchFamily="2" charset="0"/>
                <a:ea typeface="Aptos" panose="020B0004020202020204" pitchFamily="34" charset="0"/>
                <a:cs typeface="Arial" panose="020B0604020202020204" pitchFamily="34" charset="0"/>
              </a:rPr>
              <a:t> Guayaquil, 2025</a:t>
            </a:r>
            <a:endParaRPr lang="en-US" sz="1800" kern="100">
              <a:effectLst/>
              <a:latin typeface="Sitka Banner" pitchFamily="2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n-US"/>
          </a:p>
        </p:txBody>
      </p:sp>
      <p:pic>
        <p:nvPicPr>
          <p:cNvPr id="14" name="Picture 1" descr="O imagine care conține siglă, Font, simbol, Grafică&#10;&#10;Descriere generată automat">
            <a:extLst>
              <a:ext uri="{FF2B5EF4-FFF2-40B4-BE49-F238E27FC236}">
                <a16:creationId xmlns:a16="http://schemas.microsoft.com/office/drawing/2014/main" id="{718C072B-27B8-4C5E-E348-9B0274547C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91"/>
          <a:stretch/>
        </p:blipFill>
        <p:spPr bwMode="auto">
          <a:xfrm>
            <a:off x="6492240" y="4706428"/>
            <a:ext cx="1055082" cy="4375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Dreptunghi 14">
            <a:extLst>
              <a:ext uri="{FF2B5EF4-FFF2-40B4-BE49-F238E27FC236}">
                <a16:creationId xmlns:a16="http://schemas.microsoft.com/office/drawing/2014/main" id="{DBFD9A89-10B3-3B71-675C-524CF60C8628}"/>
              </a:ext>
            </a:extLst>
          </p:cNvPr>
          <p:cNvSpPr/>
          <p:nvPr/>
        </p:nvSpPr>
        <p:spPr>
          <a:xfrm>
            <a:off x="-10160" y="6334780"/>
            <a:ext cx="12202160" cy="5232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219423"/>
      </p:ext>
    </p:extLst>
  </p:cSld>
  <p:clrMapOvr>
    <a:masterClrMapping/>
  </p:clrMapOvr>
  <p:transition spd="slow" advClick="0" advTm="5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ine 6">
            <a:extLst>
              <a:ext uri="{FF2B5EF4-FFF2-40B4-BE49-F238E27FC236}">
                <a16:creationId xmlns:a16="http://schemas.microsoft.com/office/drawing/2014/main" id="{3BC3613E-D3E7-E1C1-45D4-EF0033A9F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7" b="407"/>
          <a:stretch/>
        </p:blipFill>
        <p:spPr>
          <a:xfrm>
            <a:off x="621941" y="141616"/>
            <a:ext cx="2500219" cy="1858570"/>
          </a:xfrm>
          <a:prstGeom prst="rect">
            <a:avLst/>
          </a:prstGeom>
        </p:spPr>
      </p:pic>
      <p:pic>
        <p:nvPicPr>
          <p:cNvPr id="17" name="Imagine 16">
            <a:extLst>
              <a:ext uri="{FF2B5EF4-FFF2-40B4-BE49-F238E27FC236}">
                <a16:creationId xmlns:a16="http://schemas.microsoft.com/office/drawing/2014/main" id="{EFD9363D-59A6-BB85-C930-4F04B11B59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275" y="2066995"/>
            <a:ext cx="2503550" cy="1877663"/>
          </a:xfrm>
          <a:prstGeom prst="rect">
            <a:avLst/>
          </a:prstGeom>
        </p:spPr>
      </p:pic>
      <p:pic>
        <p:nvPicPr>
          <p:cNvPr id="23" name="Imagine 22">
            <a:extLst>
              <a:ext uri="{FF2B5EF4-FFF2-40B4-BE49-F238E27FC236}">
                <a16:creationId xmlns:a16="http://schemas.microsoft.com/office/drawing/2014/main" id="{D934254F-23FA-C19D-FC50-4BF8AF150E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610" y="4025585"/>
            <a:ext cx="2503550" cy="1877663"/>
          </a:xfrm>
          <a:prstGeom prst="rect">
            <a:avLst/>
          </a:prstGeom>
        </p:spPr>
      </p:pic>
      <p:sp>
        <p:nvSpPr>
          <p:cNvPr id="16" name="CasetăText 15">
            <a:extLst>
              <a:ext uri="{FF2B5EF4-FFF2-40B4-BE49-F238E27FC236}">
                <a16:creationId xmlns:a16="http://schemas.microsoft.com/office/drawing/2014/main" id="{757DA8C8-0B67-48B3-3D05-5D68EE5DD458}"/>
              </a:ext>
            </a:extLst>
          </p:cNvPr>
          <p:cNvSpPr txBox="1"/>
          <p:nvPr/>
        </p:nvSpPr>
        <p:spPr>
          <a:xfrm>
            <a:off x="1125737" y="5849212"/>
            <a:ext cx="22974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dirty="0">
                <a:solidFill>
                  <a:schemeClr val="tx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  <a:t>El autor, de visita </a:t>
            </a:r>
            <a:r>
              <a:rPr lang="es-ES" b="0" i="0">
                <a:solidFill>
                  <a:schemeClr val="tx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  <a:t>en </a:t>
            </a:r>
            <a:r>
              <a:rPr lang="es-ES">
                <a:solidFill>
                  <a:schemeClr val="tx1">
                    <a:lumMod val="95000"/>
                  </a:schemeClr>
                </a:solidFill>
                <a:latin typeface="Rastanty Cortez" panose="02000506000000020003" pitchFamily="2" charset="0"/>
              </a:rPr>
              <a:t>San Salvador</a:t>
            </a:r>
            <a:endParaRPr lang="es-ES" b="0" i="0" dirty="0">
              <a:solidFill>
                <a:schemeClr val="tx1">
                  <a:lumMod val="95000"/>
                </a:schemeClr>
              </a:solidFill>
              <a:effectLst/>
              <a:latin typeface="Rastanty Cortez" panose="02000506000000020003" pitchFamily="2" charset="0"/>
            </a:endParaRPr>
          </a:p>
        </p:txBody>
      </p:sp>
      <p:pic>
        <p:nvPicPr>
          <p:cNvPr id="2" name="Imagine 1" descr="O imagine care conține linie, alb, tipografie&#10;&#10;Conținutul generat de inteligența artificială poate fi incorect.">
            <a:extLst>
              <a:ext uri="{FF2B5EF4-FFF2-40B4-BE49-F238E27FC236}">
                <a16:creationId xmlns:a16="http://schemas.microsoft.com/office/drawing/2014/main" id="{70ECA0AC-BFE5-CBAE-6239-E7F0D3904F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2536" y="694333"/>
            <a:ext cx="1781376" cy="1301775"/>
          </a:xfrm>
          <a:prstGeom prst="rect">
            <a:avLst/>
          </a:prstGeom>
        </p:spPr>
      </p:pic>
      <p:pic>
        <p:nvPicPr>
          <p:cNvPr id="5" name="Imagine 4">
            <a:extLst>
              <a:ext uri="{FF2B5EF4-FFF2-40B4-BE49-F238E27FC236}">
                <a16:creationId xmlns:a16="http://schemas.microsoft.com/office/drawing/2014/main" id="{3F991D8B-2204-EACB-81E4-43FF113703E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11159946" y="5520720"/>
            <a:ext cx="992642" cy="456078"/>
          </a:xfrm>
          <a:prstGeom prst="rect">
            <a:avLst/>
          </a:prstGeom>
        </p:spPr>
      </p:pic>
      <p:sp>
        <p:nvSpPr>
          <p:cNvPr id="3" name="CasetăText 2">
            <a:extLst>
              <a:ext uri="{FF2B5EF4-FFF2-40B4-BE49-F238E27FC236}">
                <a16:creationId xmlns:a16="http://schemas.microsoft.com/office/drawing/2014/main" id="{BD21A41F-E690-8A37-47EE-5620A071AB19}"/>
              </a:ext>
            </a:extLst>
          </p:cNvPr>
          <p:cNvSpPr txBox="1"/>
          <p:nvPr/>
        </p:nvSpPr>
        <p:spPr>
          <a:xfrm rot="5400000">
            <a:off x="8888534" y="3925483"/>
            <a:ext cx="39251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>
                <a:solidFill>
                  <a:schemeClr val="tx1">
                    <a:lumMod val="95000"/>
                  </a:schemeClr>
                </a:solidFill>
                <a:effectLst/>
                <a:latin typeface="Allura" pitchFamily="2" charset="0"/>
              </a:rPr>
              <a:t>música: Walk Around - Streets of El Salvador</a:t>
            </a:r>
          </a:p>
        </p:txBody>
      </p:sp>
      <p:sp>
        <p:nvSpPr>
          <p:cNvPr id="9" name="CasetăText 8">
            <a:extLst>
              <a:ext uri="{FF2B5EF4-FFF2-40B4-BE49-F238E27FC236}">
                <a16:creationId xmlns:a16="http://schemas.microsoft.com/office/drawing/2014/main" id="{2C702F57-B0F0-277B-8740-C4B52DD01CE1}"/>
              </a:ext>
            </a:extLst>
          </p:cNvPr>
          <p:cNvSpPr txBox="1"/>
          <p:nvPr/>
        </p:nvSpPr>
        <p:spPr>
          <a:xfrm>
            <a:off x="3453646" y="1715096"/>
            <a:ext cx="6096000" cy="29133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buNone/>
            </a:pPr>
            <a:r>
              <a:rPr lang="en-US" sz="1600" kern="100">
                <a:effectLst/>
                <a:latin typeface="Sitka Display" pitchFamily="2" charset="0"/>
                <a:ea typeface="Aptos" panose="020B0004020202020204" pitchFamily="34" charset="0"/>
                <a:cs typeface="Arial" panose="020B0604020202020204" pitchFamily="34" charset="0"/>
              </a:rPr>
              <a:t>Editorial de la Asociación Internacional de Ciencias Neutrosóficas (NSIA)</a:t>
            </a:r>
            <a:endParaRPr lang="en-US" sz="1200" kern="100">
              <a:effectLst/>
              <a:latin typeface="Bell MT" panose="02020503060305020303" pitchFamily="18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buNone/>
            </a:pPr>
            <a:r>
              <a:rPr lang="en-US" sz="1200" kern="100">
                <a:effectLst/>
                <a:latin typeface="Sitka Display" pitchFamily="2" charset="0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  <a:endParaRPr lang="en-US" sz="1200" kern="100">
              <a:effectLst/>
              <a:latin typeface="Bell MT" panose="02020503060305020303" pitchFamily="18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lvl="3">
              <a:lnSpc>
                <a:spcPct val="115000"/>
              </a:lnSpc>
            </a:pPr>
            <a:r>
              <a:rPr lang="en-US" sz="1200" kern="100">
                <a:effectLst/>
                <a:latin typeface="Sitka Display" pitchFamily="2" charset="0"/>
                <a:ea typeface="Aptos" panose="020B0004020202020204" pitchFamily="34" charset="0"/>
                <a:cs typeface="Arial" panose="020B0604020202020204" pitchFamily="34" charset="0"/>
              </a:rPr>
              <a:t>División de Matemáticas y Ciencias</a:t>
            </a:r>
            <a:endParaRPr lang="en-US" sz="1200" kern="100">
              <a:effectLst/>
              <a:latin typeface="Bell MT" panose="02020503060305020303" pitchFamily="18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lvl="3">
              <a:lnSpc>
                <a:spcPct val="115000"/>
              </a:lnSpc>
            </a:pPr>
            <a:r>
              <a:rPr lang="en-US" sz="1200" kern="100">
                <a:effectLst/>
                <a:latin typeface="Sitka Display" pitchFamily="2" charset="0"/>
                <a:ea typeface="Aptos" panose="020B0004020202020204" pitchFamily="34" charset="0"/>
                <a:cs typeface="Arial" panose="020B0604020202020204" pitchFamily="34" charset="0"/>
              </a:rPr>
              <a:t>Universidad de Nuevo México</a:t>
            </a:r>
            <a:endParaRPr lang="en-US" sz="1200" kern="100">
              <a:effectLst/>
              <a:latin typeface="Bell MT" panose="02020503060305020303" pitchFamily="18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lvl="3">
              <a:lnSpc>
                <a:spcPct val="115000"/>
              </a:lnSpc>
            </a:pPr>
            <a:r>
              <a:rPr lang="en-US" sz="1200" kern="100">
                <a:effectLst/>
                <a:latin typeface="Sitka Display" pitchFamily="2" charset="0"/>
                <a:ea typeface="Aptos" panose="020B0004020202020204" pitchFamily="34" charset="0"/>
                <a:cs typeface="Arial" panose="020B0604020202020204" pitchFamily="34" charset="0"/>
              </a:rPr>
              <a:t>705 Gurley Ave., Gallup</a:t>
            </a:r>
            <a:endParaRPr lang="en-US" sz="1200" kern="100">
              <a:effectLst/>
              <a:latin typeface="Bell MT" panose="02020503060305020303" pitchFamily="18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lvl="3">
              <a:lnSpc>
                <a:spcPct val="115000"/>
              </a:lnSpc>
            </a:pPr>
            <a:r>
              <a:rPr lang="en-US" sz="1200" kern="100">
                <a:effectLst/>
                <a:latin typeface="Sitka Display" pitchFamily="2" charset="0"/>
                <a:ea typeface="Aptos" panose="020B0004020202020204" pitchFamily="34" charset="0"/>
                <a:cs typeface="Arial" panose="020B0604020202020204" pitchFamily="34" charset="0"/>
              </a:rPr>
              <a:t>NM 87301, Estados Unidos de América</a:t>
            </a:r>
            <a:endParaRPr lang="en-US" sz="1200" kern="100">
              <a:effectLst/>
              <a:latin typeface="Bell MT" panose="02020503060305020303" pitchFamily="18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lvl="3">
              <a:lnSpc>
                <a:spcPct val="115000"/>
              </a:lnSpc>
            </a:pPr>
            <a:r>
              <a:rPr lang="en-US" sz="1200" kern="100">
                <a:effectLst/>
                <a:latin typeface="Sitka Display" pitchFamily="2" charset="0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  <a:endParaRPr lang="en-US" sz="1200" kern="100">
              <a:effectLst/>
              <a:latin typeface="Bell MT" panose="02020503060305020303" pitchFamily="18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lvl="3">
              <a:lnSpc>
                <a:spcPct val="115000"/>
              </a:lnSpc>
            </a:pPr>
            <a:r>
              <a:rPr lang="en-US" sz="1200" kern="100">
                <a:effectLst/>
                <a:latin typeface="Sitka Display" pitchFamily="2" charset="0"/>
                <a:ea typeface="Aptos" panose="020B0004020202020204" pitchFamily="34" charset="0"/>
                <a:cs typeface="Arial" panose="020B0604020202020204" pitchFamily="34" charset="0"/>
              </a:rPr>
              <a:t>Universidad de Guayaquil</a:t>
            </a:r>
            <a:endParaRPr lang="en-US" sz="1200" kern="100">
              <a:effectLst/>
              <a:latin typeface="Bell MT" panose="02020503060305020303" pitchFamily="18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lvl="3">
              <a:lnSpc>
                <a:spcPct val="115000"/>
              </a:lnSpc>
            </a:pPr>
            <a:r>
              <a:rPr lang="en-US" sz="1200" kern="100">
                <a:effectLst/>
                <a:latin typeface="Sitka Display" pitchFamily="2" charset="0"/>
                <a:ea typeface="Aptos" panose="020B0004020202020204" pitchFamily="34" charset="0"/>
                <a:cs typeface="Arial" panose="020B0604020202020204" pitchFamily="34" charset="0"/>
              </a:rPr>
              <a:t>Av. Kennedy y Av. Delta</a:t>
            </a:r>
            <a:endParaRPr lang="en-US" sz="1200" kern="100">
              <a:effectLst/>
              <a:latin typeface="Bell MT" panose="02020503060305020303" pitchFamily="18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lvl="3">
              <a:lnSpc>
                <a:spcPct val="115000"/>
              </a:lnSpc>
            </a:pPr>
            <a:r>
              <a:rPr lang="en-US" sz="1200" kern="100">
                <a:effectLst/>
                <a:latin typeface="Sitka Display" pitchFamily="2" charset="0"/>
                <a:ea typeface="Aptos" panose="020B0004020202020204" pitchFamily="34" charset="0"/>
                <a:cs typeface="Arial" panose="020B0604020202020204" pitchFamily="34" charset="0"/>
              </a:rPr>
              <a:t>Campus Universitario “Dr. Salvador Allende”</a:t>
            </a:r>
            <a:endParaRPr lang="en-US" sz="1200" kern="100">
              <a:effectLst/>
              <a:latin typeface="Bell MT" panose="02020503060305020303" pitchFamily="18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lvl="3">
              <a:lnSpc>
                <a:spcPct val="115000"/>
              </a:lnSpc>
            </a:pPr>
            <a:r>
              <a:rPr lang="en-US" sz="1200" kern="100">
                <a:effectLst/>
                <a:latin typeface="Sitka Display" pitchFamily="2" charset="0"/>
                <a:ea typeface="Aptos" panose="020B0004020202020204" pitchFamily="34" charset="0"/>
                <a:cs typeface="Arial" panose="020B0604020202020204" pitchFamily="34" charset="0"/>
              </a:rPr>
              <a:t>Guayaquil 090514, Ecuador</a:t>
            </a:r>
            <a:endParaRPr lang="en-US" sz="1200" kern="100">
              <a:effectLst/>
              <a:latin typeface="Bell MT" panose="02020503060305020303" pitchFamily="18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lvl="3">
              <a:lnSpc>
                <a:spcPct val="115000"/>
              </a:lnSpc>
            </a:pPr>
            <a:r>
              <a:rPr lang="en-US" sz="1200" kern="100">
                <a:effectLst/>
                <a:latin typeface="Sitka Display" pitchFamily="2" charset="0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  <a:endParaRPr lang="en-US" sz="1200" kern="100">
              <a:effectLst/>
              <a:latin typeface="Bell MT" panose="02020503060305020303" pitchFamily="18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lvl="3">
              <a:lnSpc>
                <a:spcPct val="115000"/>
              </a:lnSpc>
            </a:pPr>
            <a:r>
              <a:rPr lang="en-US" sz="1200" u="sng" kern="100">
                <a:effectLst/>
                <a:latin typeface="Sitka Display" pitchFamily="2" charset="0"/>
                <a:ea typeface="Aptos" panose="020B000402020202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https://fs.unm.edu/NSIA/</a:t>
            </a:r>
            <a:endParaRPr lang="en-US" sz="1200" kern="100">
              <a:effectLst/>
              <a:latin typeface="Bell MT" panose="02020503060305020303" pitchFamily="18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1" descr="O imagine care conține siglă, Font, simbol, Grafică&#10;&#10;Descriere generată automat">
            <a:extLst>
              <a:ext uri="{FF2B5EF4-FFF2-40B4-BE49-F238E27FC236}">
                <a16:creationId xmlns:a16="http://schemas.microsoft.com/office/drawing/2014/main" id="{BFE7D5CC-495B-1BB9-9D8E-7165B94C913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91"/>
          <a:stretch/>
        </p:blipFill>
        <p:spPr bwMode="auto">
          <a:xfrm>
            <a:off x="4685885" y="859265"/>
            <a:ext cx="2343716" cy="97190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CasetăText 13">
            <a:extLst>
              <a:ext uri="{FF2B5EF4-FFF2-40B4-BE49-F238E27FC236}">
                <a16:creationId xmlns:a16="http://schemas.microsoft.com/office/drawing/2014/main" id="{96870500-9023-6352-7336-4093AC7AD122}"/>
              </a:ext>
            </a:extLst>
          </p:cNvPr>
          <p:cNvSpPr txBox="1"/>
          <p:nvPr/>
        </p:nvSpPr>
        <p:spPr>
          <a:xfrm>
            <a:off x="4685885" y="4985500"/>
            <a:ext cx="6541017" cy="98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0340" algn="just">
              <a:lnSpc>
                <a:spcPct val="115000"/>
              </a:lnSpc>
              <a:buNone/>
            </a:pPr>
            <a:r>
              <a:rPr lang="es-EC" sz="1100" kern="100">
                <a:effectLst/>
                <a:latin typeface="Sitka Banner" pitchFamily="2" charset="0"/>
                <a:ea typeface="Aptos" panose="020B0004020202020204" pitchFamily="34" charset="0"/>
                <a:cs typeface="Arial" panose="020B0604020202020204" pitchFamily="34" charset="0"/>
              </a:rPr>
              <a:t>Lectores:</a:t>
            </a:r>
            <a:endParaRPr lang="en-US" sz="1100" kern="100">
              <a:effectLst/>
              <a:latin typeface="Sitka Banner" pitchFamily="2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indent="180340" algn="just">
              <a:lnSpc>
                <a:spcPct val="115000"/>
              </a:lnSpc>
              <a:buNone/>
            </a:pPr>
            <a:r>
              <a:rPr lang="es-EC" sz="900" kern="100">
                <a:effectLst/>
                <a:latin typeface="Sitka Banner" pitchFamily="2" charset="0"/>
                <a:ea typeface="Aptos" panose="020B0004020202020204" pitchFamily="34" charset="0"/>
                <a:cs typeface="Arial" panose="020B0604020202020204" pitchFamily="34" charset="0"/>
              </a:rPr>
              <a:t>Prof. dr. </a:t>
            </a:r>
            <a:r>
              <a:rPr lang="es-EC" sz="1100" b="1" kern="100">
                <a:effectLst/>
                <a:latin typeface="Sitka Banner" pitchFamily="2" charset="0"/>
                <a:ea typeface="Aptos" panose="020B0004020202020204" pitchFamily="34" charset="0"/>
                <a:cs typeface="Arial" panose="020B0604020202020204" pitchFamily="34" charset="0"/>
              </a:rPr>
              <a:t>Maikel Yelandi Leyva Vázquez</a:t>
            </a:r>
            <a:endParaRPr lang="en-US" sz="1100" kern="100">
              <a:effectLst/>
              <a:latin typeface="Sitka Banner" pitchFamily="2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indent="180340" algn="l">
              <a:lnSpc>
                <a:spcPct val="115000"/>
              </a:lnSpc>
              <a:buNone/>
            </a:pPr>
            <a:r>
              <a:rPr lang="es-EC" sz="900" kern="100">
                <a:effectLst/>
                <a:latin typeface="Sitka Banner" pitchFamily="2" charset="0"/>
                <a:ea typeface="Aptos" panose="020B0004020202020204" pitchFamily="34" charset="0"/>
                <a:cs typeface="Arial" panose="020B0604020202020204" pitchFamily="34" charset="0"/>
              </a:rPr>
              <a:t>Universidad de Guayaquil (Ecuador)</a:t>
            </a:r>
            <a:endParaRPr lang="en-US" sz="1100" kern="100">
              <a:effectLst/>
              <a:latin typeface="Sitka Banner" pitchFamily="2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indent="180340" algn="just">
              <a:lnSpc>
                <a:spcPct val="115000"/>
              </a:lnSpc>
              <a:buNone/>
            </a:pPr>
            <a:r>
              <a:rPr lang="es-EC" sz="900" kern="100">
                <a:effectLst/>
                <a:latin typeface="Sitka Banner" pitchFamily="2" charset="0"/>
                <a:ea typeface="Aptos" panose="020B0004020202020204" pitchFamily="34" charset="0"/>
                <a:cs typeface="Arial" panose="020B0604020202020204" pitchFamily="34" charset="0"/>
              </a:rPr>
              <a:t>Prof. dr. </a:t>
            </a:r>
            <a:r>
              <a:rPr lang="es-EC" sz="1100" b="1" kern="100">
                <a:effectLst/>
                <a:latin typeface="Sitka Banner" pitchFamily="2" charset="0"/>
                <a:ea typeface="Aptos" panose="020B0004020202020204" pitchFamily="34" charset="0"/>
                <a:cs typeface="Arial" panose="020B0604020202020204" pitchFamily="34" charset="0"/>
              </a:rPr>
              <a:t>Jesús Estupiñán Ricardo</a:t>
            </a:r>
            <a:endParaRPr lang="en-US" sz="1100" kern="100">
              <a:effectLst/>
              <a:latin typeface="Sitka Banner" pitchFamily="2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indent="180340" algn="l">
              <a:lnSpc>
                <a:spcPct val="115000"/>
              </a:lnSpc>
              <a:buNone/>
            </a:pPr>
            <a:r>
              <a:rPr lang="es-EC" sz="900" kern="100">
                <a:effectLst/>
                <a:latin typeface="Sitka Banner" pitchFamily="2" charset="0"/>
                <a:ea typeface="Aptos" panose="020B0004020202020204" pitchFamily="34" charset="0"/>
                <a:cs typeface="Arial" panose="020B0604020202020204" pitchFamily="34" charset="0"/>
              </a:rPr>
              <a:t>Instituto Superior Tecnológico de Investigación Científica e Innovación, Quito (Ecuador)</a:t>
            </a:r>
            <a:endParaRPr lang="en-US" sz="1100" kern="100">
              <a:effectLst/>
              <a:latin typeface="Sitka Banner" pitchFamily="2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Dreptunghi 18">
            <a:extLst>
              <a:ext uri="{FF2B5EF4-FFF2-40B4-BE49-F238E27FC236}">
                <a16:creationId xmlns:a16="http://schemas.microsoft.com/office/drawing/2014/main" id="{465A585B-AAF1-87F2-F64B-F3668C4AEB42}"/>
              </a:ext>
            </a:extLst>
          </p:cNvPr>
          <p:cNvSpPr/>
          <p:nvPr/>
        </p:nvSpPr>
        <p:spPr>
          <a:xfrm>
            <a:off x="-10160" y="6334780"/>
            <a:ext cx="12202160" cy="5232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468966"/>
      </p:ext>
    </p:extLst>
  </p:cSld>
  <p:clrMapOvr>
    <a:masterClrMapping/>
  </p:clrMapOvr>
  <p:transition spd="slow" advClick="0" advTm="500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ine 2" descr="O imagine care conține în aer liber, persoană, cer, Recreație în aer liber&#10;&#10;Conținutul generat de inteligența artificială poate fi incorect.">
            <a:extLst>
              <a:ext uri="{FF2B5EF4-FFF2-40B4-BE49-F238E27FC236}">
                <a16:creationId xmlns:a16="http://schemas.microsoft.com/office/drawing/2014/main" id="{FA6B8830-EB81-6A0F-F461-02CE0B893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4" b="1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864E0B6C-0849-3AA2-9F3D-46270346FD42}"/>
              </a:ext>
            </a:extLst>
          </p:cNvPr>
          <p:cNvSpPr txBox="1"/>
          <p:nvPr/>
        </p:nvSpPr>
        <p:spPr>
          <a:xfrm>
            <a:off x="6578624" y="6192982"/>
            <a:ext cx="49699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3200">
                <a:solidFill>
                  <a:schemeClr val="accent1">
                    <a:lumMod val="60000"/>
                    <a:lumOff val="40000"/>
                  </a:schemeClr>
                </a:solidFill>
                <a:latin typeface="Dancing Script" pitchFamily="2" charset="0"/>
              </a:rPr>
              <a:t>un espejo del alma ancestral</a:t>
            </a:r>
            <a:endParaRPr lang="en-US" sz="3200">
              <a:solidFill>
                <a:schemeClr val="accent1">
                  <a:lumMod val="60000"/>
                  <a:lumOff val="40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CEDAEDBE-5FB2-4B3F-EFF1-DE8E91746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934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5000">
        <p:cut/>
      </p:transition>
    </mc:Choice>
    <mc:Fallback xmlns="">
      <p:transition advClick="0" advTm="5000"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2ED189-C4C5-9401-BBFB-A5A7F320B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Imagine 12" descr="O imagine care conține în aer liber, plantă, copac, floare&#10;&#10;Conținutul generat de inteligența artificială poate fi incorect.">
            <a:extLst>
              <a:ext uri="{FF2B5EF4-FFF2-40B4-BE49-F238E27FC236}">
                <a16:creationId xmlns:a16="http://schemas.microsoft.com/office/drawing/2014/main" id="{2339DE77-A0E8-E879-FBF3-8E9EC6D445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2" r="1" b="26023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4EBC3014-3067-B6CB-0204-5AF179A176F6}"/>
              </a:ext>
            </a:extLst>
          </p:cNvPr>
          <p:cNvSpPr txBox="1"/>
          <p:nvPr/>
        </p:nvSpPr>
        <p:spPr>
          <a:xfrm>
            <a:off x="3636818" y="6192982"/>
            <a:ext cx="79117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3200">
                <a:solidFill>
                  <a:schemeClr val="bg2">
                    <a:lumMod val="40000"/>
                    <a:lumOff val="60000"/>
                  </a:schemeClr>
                </a:solidFill>
                <a:latin typeface="Dancing Script" pitchFamily="2" charset="0"/>
              </a:rPr>
              <a:t>c</a:t>
            </a:r>
            <a:r>
              <a:rPr lang="es-ES" sz="3200">
                <a:solidFill>
                  <a:schemeClr val="bg2">
                    <a:lumMod val="40000"/>
                    <a:lumOff val="60000"/>
                  </a:schemeClr>
                </a:solidFill>
                <a:latin typeface="Dancing Script" pitchFamily="2" charset="0"/>
              </a:rPr>
              <a:t>ada flor, una historia silenciosa de la tierra</a:t>
            </a:r>
            <a:endParaRPr lang="en-US" sz="3200">
              <a:solidFill>
                <a:schemeClr val="bg2">
                  <a:lumMod val="40000"/>
                  <a:lumOff val="60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3" name="Substituent număr diapozitiv 2">
            <a:extLst>
              <a:ext uri="{FF2B5EF4-FFF2-40B4-BE49-F238E27FC236}">
                <a16:creationId xmlns:a16="http://schemas.microsoft.com/office/drawing/2014/main" id="{1E372B05-7884-9592-FE39-65E51D592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168827"/>
      </p:ext>
    </p:extLst>
  </p:cSld>
  <p:clrMapOvr>
    <a:masterClrMapping/>
  </p:clrMapOvr>
  <p:transition spd="med" advClick="0" advTm="5000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332FCC-EFC4-FD7A-0E8E-F1DFC8C28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ine 4" descr="O imagine care conține persoană, îmbrăcăminte, masă, om&#10;&#10;Conținutul generat de inteligența artificială poate fi incorect.">
            <a:extLst>
              <a:ext uri="{FF2B5EF4-FFF2-40B4-BE49-F238E27FC236}">
                <a16:creationId xmlns:a16="http://schemas.microsoft.com/office/drawing/2014/main" id="{10F2FBB4-B278-A550-7235-8D413BE07D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40" r="1" b="3445"/>
          <a:stretch/>
        </p:blipFill>
        <p:spPr>
          <a:xfrm>
            <a:off x="1163012" y="1143000"/>
            <a:ext cx="10905066" cy="557106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886A9EB6-5E67-D768-7DDB-D10D64F37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7</a:t>
            </a:fld>
            <a:endParaRPr lang="en-US"/>
          </a:p>
        </p:txBody>
      </p:sp>
      <p:sp>
        <p:nvSpPr>
          <p:cNvPr id="6" name="CasetăText 5">
            <a:extLst>
              <a:ext uri="{FF2B5EF4-FFF2-40B4-BE49-F238E27FC236}">
                <a16:creationId xmlns:a16="http://schemas.microsoft.com/office/drawing/2014/main" id="{4986EEBB-C7B6-F8F4-C912-05440E0908FC}"/>
              </a:ext>
            </a:extLst>
          </p:cNvPr>
          <p:cNvSpPr txBox="1"/>
          <p:nvPr/>
        </p:nvSpPr>
        <p:spPr>
          <a:xfrm>
            <a:off x="1808020" y="43461"/>
            <a:ext cx="83750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3200">
                <a:solidFill>
                  <a:schemeClr val="bg2">
                    <a:lumMod val="40000"/>
                    <a:lumOff val="60000"/>
                  </a:schemeClr>
                </a:solidFill>
                <a:latin typeface="Dancing Script" pitchFamily="2" charset="0"/>
              </a:rPr>
              <a:t>u</a:t>
            </a:r>
            <a:r>
              <a:rPr lang="es-ES" sz="3200">
                <a:solidFill>
                  <a:schemeClr val="bg2">
                    <a:lumMod val="40000"/>
                    <a:lumOff val="60000"/>
                  </a:schemeClr>
                </a:solidFill>
                <a:latin typeface="Dancing Script" pitchFamily="2" charset="0"/>
              </a:rPr>
              <a:t>na mesa compartida, un crisol de sonrisas y sabores que sazonan la amistad</a:t>
            </a:r>
          </a:p>
        </p:txBody>
      </p:sp>
    </p:spTree>
    <p:extLst>
      <p:ext uri="{BB962C8B-B14F-4D97-AF65-F5344CB8AC3E}">
        <p14:creationId xmlns:p14="http://schemas.microsoft.com/office/powerpoint/2010/main" val="95225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split orient="vert"/>
      </p:transition>
    </mc:Choice>
    <mc:Fallback xmlns="">
      <p:transition spd="slow" advClick="0" advTm="5000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F02A76-44C8-A65A-BD26-FAC93F992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ine 2" descr="O imagine care conține îmbrăcăminte, persoană, oameni, om&#10;&#10;Conținutul generat de inteligența artificială poate fi incorect.">
            <a:extLst>
              <a:ext uri="{FF2B5EF4-FFF2-40B4-BE49-F238E27FC236}">
                <a16:creationId xmlns:a16="http://schemas.microsoft.com/office/drawing/2014/main" id="{FE045285-1E7B-19A8-47E6-F0C75ADDB6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1" b="19058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8A6C9170-FE1B-FF51-76F7-42B427CFC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8</a:t>
            </a:fld>
            <a:endParaRPr lang="en-US"/>
          </a:p>
        </p:txBody>
      </p:sp>
      <p:sp>
        <p:nvSpPr>
          <p:cNvPr id="6" name="CasetăText 5">
            <a:extLst>
              <a:ext uri="{FF2B5EF4-FFF2-40B4-BE49-F238E27FC236}">
                <a16:creationId xmlns:a16="http://schemas.microsoft.com/office/drawing/2014/main" id="{C34C863C-A6E2-A828-763F-539738C5BB36}"/>
              </a:ext>
            </a:extLst>
          </p:cNvPr>
          <p:cNvSpPr txBox="1"/>
          <p:nvPr/>
        </p:nvSpPr>
        <p:spPr>
          <a:xfrm>
            <a:off x="1824519" y="5655142"/>
            <a:ext cx="96262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3200">
                <a:solidFill>
                  <a:schemeClr val="bg2">
                    <a:lumMod val="20000"/>
                    <a:lumOff val="80000"/>
                  </a:schemeClr>
                </a:solidFill>
                <a:latin typeface="Dancing Script" pitchFamily="2" charset="0"/>
              </a:rPr>
              <a:t>d</a:t>
            </a:r>
            <a:r>
              <a:rPr lang="es-ES" sz="3200">
                <a:solidFill>
                  <a:schemeClr val="bg2">
                    <a:lumMod val="20000"/>
                    <a:lumOff val="80000"/>
                  </a:schemeClr>
                </a:solidFill>
                <a:latin typeface="Dancing Script" pitchFamily="2" charset="0"/>
              </a:rPr>
              <a:t>esde los fundamentos de la neutrosofía hasta las aplicaciones </a:t>
            </a:r>
            <a:r>
              <a:rPr lang="es-ES" sz="3200">
                <a:solidFill>
                  <a:schemeClr val="bg2">
                    <a:lumMod val="40000"/>
                    <a:lumOff val="60000"/>
                  </a:schemeClr>
                </a:solidFill>
                <a:latin typeface="Dancing Script" pitchFamily="2" charset="0"/>
              </a:rPr>
              <a:t>más innovadoras de la Inteligencia Artificial</a:t>
            </a:r>
          </a:p>
        </p:txBody>
      </p:sp>
    </p:spTree>
    <p:extLst>
      <p:ext uri="{BB962C8B-B14F-4D97-AF65-F5344CB8AC3E}">
        <p14:creationId xmlns:p14="http://schemas.microsoft.com/office/powerpoint/2010/main" val="14283899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3D556D-3D4D-2F0C-C452-5E6D6ECB3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ine 2" descr="O imagine care conține îmbrăcăminte, om, încălțăminte, persoană&#10;&#10;Conținutul generat de inteligența artificială poate fi incorect.">
            <a:extLst>
              <a:ext uri="{FF2B5EF4-FFF2-40B4-BE49-F238E27FC236}">
                <a16:creationId xmlns:a16="http://schemas.microsoft.com/office/drawing/2014/main" id="{6C1A4CDC-ED2F-CA59-2AF0-2FAAADAEB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10" r="1" b="14075"/>
          <a:stretch/>
        </p:blipFill>
        <p:spPr>
          <a:xfrm>
            <a:off x="861677" y="643467"/>
            <a:ext cx="10905066" cy="55710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2ACA459A-5CAE-B2D7-972E-7D7380418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9</a:t>
            </a:fld>
            <a:endParaRPr lang="en-US"/>
          </a:p>
        </p:txBody>
      </p:sp>
      <p:sp>
        <p:nvSpPr>
          <p:cNvPr id="4" name="CasetăText 3">
            <a:extLst>
              <a:ext uri="{FF2B5EF4-FFF2-40B4-BE49-F238E27FC236}">
                <a16:creationId xmlns:a16="http://schemas.microsoft.com/office/drawing/2014/main" id="{09EEB354-2F94-F58C-B7C2-6A4CC5CB683A}"/>
              </a:ext>
            </a:extLst>
          </p:cNvPr>
          <p:cNvSpPr txBox="1"/>
          <p:nvPr/>
        </p:nvSpPr>
        <p:spPr>
          <a:xfrm rot="16200000">
            <a:off x="-490583" y="1338986"/>
            <a:ext cx="21197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200">
                <a:solidFill>
                  <a:schemeClr val="bg2">
                    <a:lumMod val="40000"/>
                    <a:lumOff val="60000"/>
                  </a:schemeClr>
                </a:solidFill>
                <a:latin typeface="Dancing Script" pitchFamily="2" charset="0"/>
              </a:rPr>
              <a:t>las sinergias</a:t>
            </a:r>
          </a:p>
        </p:txBody>
      </p:sp>
    </p:spTree>
    <p:extLst>
      <p:ext uri="{BB962C8B-B14F-4D97-AF65-F5344CB8AC3E}">
        <p14:creationId xmlns:p14="http://schemas.microsoft.com/office/powerpoint/2010/main" val="2371205818"/>
      </p:ext>
    </p:extLst>
  </p:cSld>
  <p:clrMapOvr>
    <a:masterClrMapping/>
  </p:clrMapOvr>
  <p:transition spd="slow" advClick="0" advTm="5000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56DD40-E22A-7437-A071-A09C9C3FD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ine 6" descr="O imagine care conține îmbrăcăminte, de interior, perete, persoană&#10;&#10;Conținutul generat de inteligența artificială poate fi incorect.">
            <a:extLst>
              <a:ext uri="{FF2B5EF4-FFF2-40B4-BE49-F238E27FC236}">
                <a16:creationId xmlns:a16="http://schemas.microsoft.com/office/drawing/2014/main" id="{5349F8CD-F6BF-CC66-BDFD-B44BBFCBCE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38" r="1" b="22947"/>
          <a:stretch/>
        </p:blipFill>
        <p:spPr>
          <a:xfrm>
            <a:off x="135082" y="209716"/>
            <a:ext cx="10905066" cy="5571066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7CED644C-74EE-610F-ED05-84BF6ACCF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10</a:t>
            </a:fld>
            <a:endParaRPr lang="en-US"/>
          </a:p>
        </p:txBody>
      </p:sp>
      <p:sp>
        <p:nvSpPr>
          <p:cNvPr id="3" name="CasetăText 2">
            <a:extLst>
              <a:ext uri="{FF2B5EF4-FFF2-40B4-BE49-F238E27FC236}">
                <a16:creationId xmlns:a16="http://schemas.microsoft.com/office/drawing/2014/main" id="{AC98FF54-5A4C-9BED-E488-16670798CD87}"/>
              </a:ext>
            </a:extLst>
          </p:cNvPr>
          <p:cNvSpPr txBox="1"/>
          <p:nvPr/>
        </p:nvSpPr>
        <p:spPr>
          <a:xfrm>
            <a:off x="2670194" y="5780782"/>
            <a:ext cx="85205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3200">
                <a:solidFill>
                  <a:schemeClr val="accent3">
                    <a:lumMod val="40000"/>
                    <a:lumOff val="60000"/>
                  </a:schemeClr>
                </a:solidFill>
                <a:latin typeface="Dancing Script" pitchFamily="2" charset="0"/>
              </a:rPr>
              <a:t>u</a:t>
            </a:r>
            <a:r>
              <a:rPr lang="es-ES" sz="3200">
                <a:solidFill>
                  <a:schemeClr val="accent3">
                    <a:lumMod val="40000"/>
                    <a:lumOff val="60000"/>
                  </a:schemeClr>
                </a:solidFill>
                <a:latin typeface="Dancing Script" pitchFamily="2" charset="0"/>
              </a:rPr>
              <a:t>n trío de exploradores culturales, inmersos en el mosaico de la historia y la expresión artística</a:t>
            </a:r>
          </a:p>
        </p:txBody>
      </p:sp>
    </p:spTree>
    <p:extLst>
      <p:ext uri="{BB962C8B-B14F-4D97-AF65-F5344CB8AC3E}">
        <p14:creationId xmlns:p14="http://schemas.microsoft.com/office/powerpoint/2010/main" val="1568524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4D380B-B812-F71B-797B-262ACB495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ine 6" descr="O imagine care conține îmbrăcăminte, persoană, om, încălțăminte&#10;&#10;Conținutul generat de inteligența artificială poate fi incorect.">
            <a:extLst>
              <a:ext uri="{FF2B5EF4-FFF2-40B4-BE49-F238E27FC236}">
                <a16:creationId xmlns:a16="http://schemas.microsoft.com/office/drawing/2014/main" id="{09F5945D-5AD8-734E-CCD4-F2CD66E6C2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3" r="1" b="26422"/>
          <a:stretch/>
        </p:blipFill>
        <p:spPr>
          <a:xfrm>
            <a:off x="1142231" y="209716"/>
            <a:ext cx="10905066" cy="557106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0341764C-84B3-375C-73F3-136AD0B35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11</a:t>
            </a:fld>
            <a:endParaRPr lang="en-US"/>
          </a:p>
        </p:txBody>
      </p:sp>
      <p:sp>
        <p:nvSpPr>
          <p:cNvPr id="5" name="CasetăText 4">
            <a:extLst>
              <a:ext uri="{FF2B5EF4-FFF2-40B4-BE49-F238E27FC236}">
                <a16:creationId xmlns:a16="http://schemas.microsoft.com/office/drawing/2014/main" id="{00B9A350-1FA9-FFA1-67B6-1138890CA059}"/>
              </a:ext>
            </a:extLst>
          </p:cNvPr>
          <p:cNvSpPr txBox="1"/>
          <p:nvPr/>
        </p:nvSpPr>
        <p:spPr>
          <a:xfrm>
            <a:off x="1531697" y="5780782"/>
            <a:ext cx="10515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3200">
                <a:solidFill>
                  <a:schemeClr val="accent2">
                    <a:lumMod val="40000"/>
                    <a:lumOff val="60000"/>
                  </a:schemeClr>
                </a:solidFill>
                <a:latin typeface="Dancing Script" pitchFamily="2" charset="0"/>
              </a:rPr>
              <a:t>u</a:t>
            </a:r>
            <a:r>
              <a:rPr lang="es-ES" sz="3200">
                <a:solidFill>
                  <a:schemeClr val="accent2">
                    <a:lumMod val="40000"/>
                    <a:lumOff val="60000"/>
                  </a:schemeClr>
                </a:solidFill>
                <a:latin typeface="Dancing Script" pitchFamily="2" charset="0"/>
              </a:rPr>
              <a:t>n instante congelado de aprendizaje compartido, donde la curiosidad se nutre del intercambio de ideas</a:t>
            </a:r>
          </a:p>
        </p:txBody>
      </p:sp>
    </p:spTree>
    <p:extLst>
      <p:ext uri="{BB962C8B-B14F-4D97-AF65-F5344CB8AC3E}">
        <p14:creationId xmlns:p14="http://schemas.microsoft.com/office/powerpoint/2010/main" val="862902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ine 4">
            <a:extLst>
              <a:ext uri="{FF2B5EF4-FFF2-40B4-BE49-F238E27FC236}">
                <a16:creationId xmlns:a16="http://schemas.microsoft.com/office/drawing/2014/main" id="{30294985-55C5-ED8B-D541-C6293E0A05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29" r="1" b="256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0445C776-7E90-0F79-207E-B851B45D252C}"/>
              </a:ext>
            </a:extLst>
          </p:cNvPr>
          <p:cNvSpPr txBox="1"/>
          <p:nvPr/>
        </p:nvSpPr>
        <p:spPr>
          <a:xfrm rot="17133749">
            <a:off x="1145709" y="3603895"/>
            <a:ext cx="4246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3200">
                <a:solidFill>
                  <a:schemeClr val="bg2">
                    <a:lumMod val="75000"/>
                  </a:schemeClr>
                </a:solidFill>
                <a:latin typeface="Dancing Script" pitchFamily="2" charset="0"/>
              </a:rPr>
              <a:t>un caleidoscopio de ritmos</a:t>
            </a:r>
            <a:endParaRPr lang="en-US" sz="3200">
              <a:solidFill>
                <a:schemeClr val="bg2">
                  <a:lumMod val="75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3" name="Substituent număr diapozitiv 2">
            <a:extLst>
              <a:ext uri="{FF2B5EF4-FFF2-40B4-BE49-F238E27FC236}">
                <a16:creationId xmlns:a16="http://schemas.microsoft.com/office/drawing/2014/main" id="{7F9FC000-9CAB-344A-C459-D71A3A5E2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469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5000">
        <p14:prism/>
      </p:transition>
    </mc:Choice>
    <mc:Fallback xmlns="">
      <p:transition spd="slow" advClick="0" advTm="5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6EFC4E-847A-A66C-D2B8-37BE8C06B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ine 2" descr="O imagine care conține îmbrăcăminte, persoană, încălțăminte, grup&#10;&#10;Conținutul generat de inteligența artificială poate fi incorect.">
            <a:extLst>
              <a:ext uri="{FF2B5EF4-FFF2-40B4-BE49-F238E27FC236}">
                <a16:creationId xmlns:a16="http://schemas.microsoft.com/office/drawing/2014/main" id="{DB67348C-7495-C80B-1693-1AEBA6384C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1885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89BE6931-BA4E-80D0-3532-0F04CB6CE565}"/>
              </a:ext>
            </a:extLst>
          </p:cNvPr>
          <p:cNvSpPr txBox="1"/>
          <p:nvPr/>
        </p:nvSpPr>
        <p:spPr>
          <a:xfrm>
            <a:off x="4395354" y="571500"/>
            <a:ext cx="59332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3200">
                <a:solidFill>
                  <a:schemeClr val="bg2">
                    <a:lumMod val="75000"/>
                  </a:schemeClr>
                </a:solidFill>
                <a:latin typeface="Dancing Script" pitchFamily="2" charset="0"/>
              </a:rPr>
              <a:t>u</a:t>
            </a:r>
            <a:r>
              <a:rPr lang="es-ES" sz="3200">
                <a:solidFill>
                  <a:schemeClr val="bg2">
                    <a:lumMod val="75000"/>
                  </a:schemeClr>
                </a:solidFill>
                <a:latin typeface="Dancing Script" pitchFamily="2" charset="0"/>
              </a:rPr>
              <a:t>n escenario de teatro con personajes </a:t>
            </a:r>
            <a:r>
              <a:rPr lang="ro-RO" sz="3200">
                <a:solidFill>
                  <a:schemeClr val="bg2">
                    <a:lumMod val="75000"/>
                  </a:schemeClr>
                </a:solidFill>
                <a:latin typeface="Dancing Script" pitchFamily="2" charset="0"/>
              </a:rPr>
              <a:t>					</a:t>
            </a:r>
            <a:r>
              <a:rPr lang="es-ES" sz="3200">
                <a:solidFill>
                  <a:schemeClr val="bg2">
                    <a:lumMod val="75000"/>
                  </a:schemeClr>
                </a:solidFill>
                <a:latin typeface="Dancing Script" pitchFamily="2" charset="0"/>
              </a:rPr>
              <a:t>auténticos</a:t>
            </a:r>
            <a:endParaRPr lang="en-US" sz="3200">
              <a:solidFill>
                <a:schemeClr val="bg2">
                  <a:lumMod val="75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5EDF754A-C5E4-C62C-7024-8EE9D3E89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175835"/>
      </p:ext>
    </p:extLst>
  </p:cSld>
  <p:clrMapOvr>
    <a:masterClrMapping/>
  </p:clrMapOvr>
  <p:transition spd="slow" advClick="0" advTm="5000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0BD3DB-D255-69B9-0B9B-C6333859A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Imagine 15" descr="O imagine care conține floare, Floristică, Aranjament floral, de interior&#10;&#10;Conținutul generat de inteligența artificială poate fi incorect.">
            <a:extLst>
              <a:ext uri="{FF2B5EF4-FFF2-40B4-BE49-F238E27FC236}">
                <a16:creationId xmlns:a16="http://schemas.microsoft.com/office/drawing/2014/main" id="{E7749316-8C03-F4D3-1F44-6F01630B1E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32" r="1" b="20853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83705223-FD53-D960-4D02-F65CFA1F4037}"/>
              </a:ext>
            </a:extLst>
          </p:cNvPr>
          <p:cNvSpPr txBox="1"/>
          <p:nvPr/>
        </p:nvSpPr>
        <p:spPr>
          <a:xfrm>
            <a:off x="3636818" y="6192982"/>
            <a:ext cx="79117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3200">
                <a:solidFill>
                  <a:schemeClr val="bg2">
                    <a:lumMod val="40000"/>
                    <a:lumOff val="60000"/>
                  </a:schemeClr>
                </a:solidFill>
                <a:latin typeface="Dancing Script" pitchFamily="2" charset="0"/>
              </a:rPr>
              <a:t>u</a:t>
            </a:r>
            <a:r>
              <a:rPr lang="es-ES" sz="3200">
                <a:solidFill>
                  <a:schemeClr val="bg2">
                    <a:lumMod val="40000"/>
                    <a:lumOff val="60000"/>
                  </a:schemeClr>
                </a:solidFill>
                <a:latin typeface="Dancing Script" pitchFamily="2" charset="0"/>
              </a:rPr>
              <a:t>n ramillete de la biodiversidad salvadoreña</a:t>
            </a:r>
            <a:endParaRPr lang="en-US" sz="3200">
              <a:solidFill>
                <a:schemeClr val="bg2">
                  <a:lumMod val="40000"/>
                  <a:lumOff val="60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3" name="Substituent număr diapozitiv 2">
            <a:extLst>
              <a:ext uri="{FF2B5EF4-FFF2-40B4-BE49-F238E27FC236}">
                <a16:creationId xmlns:a16="http://schemas.microsoft.com/office/drawing/2014/main" id="{00764797-E897-DF4F-6492-DB27FD4D1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2778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1CB040-E0E5-BB4C-070F-1D083A6B6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ine 2" descr="O imagine care conține îmbrăcăminte, de interior, persoană, perete&#10;&#10;Conținutul generat de inteligența artificială poate fi incorect.">
            <a:extLst>
              <a:ext uri="{FF2B5EF4-FFF2-40B4-BE49-F238E27FC236}">
                <a16:creationId xmlns:a16="http://schemas.microsoft.com/office/drawing/2014/main" id="{B950A039-81EE-79E8-C24A-DFE8BF2161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78" r="1" b="22107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D41D3029-60EB-F7A8-8F02-635696DD759D}"/>
              </a:ext>
            </a:extLst>
          </p:cNvPr>
          <p:cNvSpPr txBox="1"/>
          <p:nvPr/>
        </p:nvSpPr>
        <p:spPr>
          <a:xfrm>
            <a:off x="8196551" y="5137315"/>
            <a:ext cx="31711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3200">
                <a:solidFill>
                  <a:schemeClr val="bg2">
                    <a:lumMod val="40000"/>
                    <a:lumOff val="60000"/>
                  </a:schemeClr>
                </a:solidFill>
                <a:latin typeface="Dancing Script" pitchFamily="2" charset="0"/>
              </a:rPr>
              <a:t>l</a:t>
            </a:r>
            <a:r>
              <a:rPr lang="es-ES" sz="3200">
                <a:solidFill>
                  <a:schemeClr val="bg2">
                    <a:lumMod val="40000"/>
                    <a:lumOff val="60000"/>
                  </a:schemeClr>
                </a:solidFill>
                <a:latin typeface="Dancing Script" pitchFamily="2" charset="0"/>
              </a:rPr>
              <a:t>os pétalos de luz que acarician la lente</a:t>
            </a:r>
            <a:endParaRPr lang="en-US" sz="3200">
              <a:solidFill>
                <a:schemeClr val="bg2">
                  <a:lumMod val="40000"/>
                  <a:lumOff val="60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3AE4D04F-CD70-E8B1-30AF-18D538785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20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5000">
        <p:circle/>
      </p:transition>
    </mc:Choice>
    <mc:Fallback xmlns="">
      <p:transition spd="slow" advClick="0" advTm="5000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DFF06C-F285-6FDB-7457-5A574BA35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ine 2" descr="O imagine care conține îmbrăcăminte, persoană, încălțăminte, femeie&#10;&#10;Conținutul generat de inteligența artificială poate fi incorect.">
            <a:extLst>
              <a:ext uri="{FF2B5EF4-FFF2-40B4-BE49-F238E27FC236}">
                <a16:creationId xmlns:a16="http://schemas.microsoft.com/office/drawing/2014/main" id="{608FB890-0280-C6B7-427D-1E7FC6AAF7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93" r="1" b="20792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B1CFDF06-5A77-465E-7B02-9B53898058C4}"/>
              </a:ext>
            </a:extLst>
          </p:cNvPr>
          <p:cNvSpPr txBox="1"/>
          <p:nvPr/>
        </p:nvSpPr>
        <p:spPr>
          <a:xfrm>
            <a:off x="4101065" y="643467"/>
            <a:ext cx="6302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3200">
                <a:solidFill>
                  <a:schemeClr val="bg2">
                    <a:lumMod val="75000"/>
                  </a:schemeClr>
                </a:solidFill>
                <a:latin typeface="Dancing Script" pitchFamily="2" charset="0"/>
              </a:rPr>
              <a:t>r</a:t>
            </a:r>
            <a:r>
              <a:rPr lang="es-ES" sz="3200">
                <a:solidFill>
                  <a:schemeClr val="bg2">
                    <a:lumMod val="75000"/>
                  </a:schemeClr>
                </a:solidFill>
                <a:latin typeface="Dancing Script" pitchFamily="2" charset="0"/>
              </a:rPr>
              <a:t>aíces profundas en el corazón de la tierra</a:t>
            </a:r>
            <a:endParaRPr lang="en-US" sz="3200">
              <a:solidFill>
                <a:schemeClr val="bg2">
                  <a:lumMod val="75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612870DD-39DF-9001-042C-75C392BD6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85516"/>
      </p:ext>
    </p:extLst>
  </p:cSld>
  <p:clrMapOvr>
    <a:masterClrMapping/>
  </p:clrMapOvr>
  <p:transition spd="med" advClick="0" advTm="5000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175E14-4CDA-8DA3-A325-737C33701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ine 2" descr="O imagine care conține îmbrăcăminte, Chip de om, persoană, om&#10;&#10;Conținutul generat de inteligența artificială poate fi incorect.">
            <a:extLst>
              <a:ext uri="{FF2B5EF4-FFF2-40B4-BE49-F238E27FC236}">
                <a16:creationId xmlns:a16="http://schemas.microsoft.com/office/drawing/2014/main" id="{DD791C6E-FA8E-40A9-EB77-4FE092E8FA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 r="1" b="27442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A0D62F66-0224-A67F-B14A-0C5F40A058A9}"/>
              </a:ext>
            </a:extLst>
          </p:cNvPr>
          <p:cNvSpPr txBox="1"/>
          <p:nvPr/>
        </p:nvSpPr>
        <p:spPr>
          <a:xfrm>
            <a:off x="1195437" y="603333"/>
            <a:ext cx="7265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3200">
                <a:solidFill>
                  <a:schemeClr val="bg2">
                    <a:lumMod val="40000"/>
                    <a:lumOff val="60000"/>
                  </a:schemeClr>
                </a:solidFill>
                <a:latin typeface="Dancing Script" pitchFamily="2" charset="0"/>
              </a:rPr>
              <a:t>u</a:t>
            </a:r>
            <a:r>
              <a:rPr lang="es-ES" sz="3200">
                <a:solidFill>
                  <a:schemeClr val="bg2">
                    <a:lumMod val="40000"/>
                    <a:lumOff val="60000"/>
                  </a:schemeClr>
                </a:solidFill>
                <a:latin typeface="Dancing Script" pitchFamily="2" charset="0"/>
              </a:rPr>
              <a:t>na crónica </a:t>
            </a:r>
            <a:r>
              <a:rPr lang="es-ES" sz="3200">
                <a:solidFill>
                  <a:schemeClr val="accent1">
                    <a:lumMod val="60000"/>
                    <a:lumOff val="40000"/>
                  </a:schemeClr>
                </a:solidFill>
                <a:latin typeface="Dancing Script" pitchFamily="2" charset="0"/>
              </a:rPr>
              <a:t>pintada</a:t>
            </a:r>
            <a:r>
              <a:rPr lang="es-ES" sz="3200">
                <a:solidFill>
                  <a:schemeClr val="bg2">
                    <a:lumMod val="40000"/>
                    <a:lumOff val="60000"/>
                  </a:schemeClr>
                </a:solidFill>
                <a:latin typeface="Dancing Script" pitchFamily="2" charset="0"/>
              </a:rPr>
              <a:t> </a:t>
            </a:r>
            <a:r>
              <a:rPr lang="es-ES" sz="3200">
                <a:solidFill>
                  <a:schemeClr val="bg2"/>
                </a:solidFill>
                <a:latin typeface="Dancing Script" pitchFamily="2" charset="0"/>
              </a:rPr>
              <a:t>del espíritu comunitario</a:t>
            </a:r>
            <a:endParaRPr lang="en-US" sz="3200">
              <a:solidFill>
                <a:schemeClr val="bg2"/>
              </a:solidFill>
              <a:latin typeface="Dancing Script" pitchFamily="2" charset="0"/>
            </a:endParaRPr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780B727E-21F2-D2EF-3998-B81998402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253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ED737F-4708-5148-084A-F3C5603BB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ine 2" descr="O imagine care conține îmbrăcăminte, persoană, om, încălțăminte&#10;&#10;Conținutul generat de inteligența artificială poate fi incorect.">
            <a:extLst>
              <a:ext uri="{FF2B5EF4-FFF2-40B4-BE49-F238E27FC236}">
                <a16:creationId xmlns:a16="http://schemas.microsoft.com/office/drawing/2014/main" id="{D3E6E79C-DF1F-B663-6F80-F522DDBF3E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1885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CA2CD324-65B4-F116-82B6-B7E9F3EA04EE}"/>
              </a:ext>
            </a:extLst>
          </p:cNvPr>
          <p:cNvSpPr txBox="1"/>
          <p:nvPr/>
        </p:nvSpPr>
        <p:spPr>
          <a:xfrm>
            <a:off x="643467" y="850612"/>
            <a:ext cx="5117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3200">
                <a:solidFill>
                  <a:schemeClr val="accent5">
                    <a:lumMod val="20000"/>
                    <a:lumOff val="80000"/>
                  </a:schemeClr>
                </a:solidFill>
                <a:latin typeface="Dancing Script" pitchFamily="2" charset="0"/>
              </a:rPr>
              <a:t>l</a:t>
            </a:r>
            <a:r>
              <a:rPr lang="es-ES" sz="3200">
                <a:solidFill>
                  <a:schemeClr val="accent5">
                    <a:lumMod val="20000"/>
                    <a:lumOff val="80000"/>
                  </a:schemeClr>
                </a:solidFill>
                <a:latin typeface="Dancing Script" pitchFamily="2" charset="0"/>
              </a:rPr>
              <a:t>os colores vivos de la identidad</a:t>
            </a:r>
            <a:endParaRPr lang="en-US" sz="3200">
              <a:solidFill>
                <a:schemeClr val="accent5">
                  <a:lumMod val="20000"/>
                  <a:lumOff val="80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773B8D1B-18B8-9ABC-1238-577B3BB11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2271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559536-250F-B1E6-C60F-735DDECF7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ine 9" descr="O imagine care conține persoană, îmbrăcăminte, încălțăminte, Dans&#10;&#10;Conținutul generat de inteligența artificială poate fi incorect.">
            <a:extLst>
              <a:ext uri="{FF2B5EF4-FFF2-40B4-BE49-F238E27FC236}">
                <a16:creationId xmlns:a16="http://schemas.microsoft.com/office/drawing/2014/main" id="{14575E6D-1F8E-5714-6B9E-38D8377E62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8" r="-1" b="47741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32A27C72-2C2C-B557-A88C-6501419739AF}"/>
              </a:ext>
            </a:extLst>
          </p:cNvPr>
          <p:cNvSpPr txBox="1"/>
          <p:nvPr/>
        </p:nvSpPr>
        <p:spPr>
          <a:xfrm>
            <a:off x="4469197" y="643467"/>
            <a:ext cx="59686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3200">
                <a:solidFill>
                  <a:schemeClr val="bg2">
                    <a:lumMod val="75000"/>
                  </a:schemeClr>
                </a:solidFill>
                <a:latin typeface="Dancing Script" pitchFamily="2" charset="0"/>
              </a:rPr>
              <a:t>l</a:t>
            </a:r>
            <a:r>
              <a:rPr lang="es-ES" sz="3200">
                <a:solidFill>
                  <a:schemeClr val="bg2">
                    <a:lumMod val="75000"/>
                  </a:schemeClr>
                </a:solidFill>
                <a:latin typeface="Dancing Script" pitchFamily="2" charset="0"/>
              </a:rPr>
              <a:t>as voces silenciosas del pasado</a:t>
            </a:r>
            <a:endParaRPr lang="en-US" sz="3200">
              <a:solidFill>
                <a:schemeClr val="bg2">
                  <a:lumMod val="75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3" name="Substituent număr diapozitiv 2">
            <a:extLst>
              <a:ext uri="{FF2B5EF4-FFF2-40B4-BE49-F238E27FC236}">
                <a16:creationId xmlns:a16="http://schemas.microsoft.com/office/drawing/2014/main" id="{7C1E95E8-5FF6-B0AF-105E-2C08641A7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677623"/>
      </p:ext>
    </p:extLst>
  </p:cSld>
  <p:clrMapOvr>
    <a:masterClrMapping/>
  </p:clrMapOvr>
  <p:transition spd="slow" advClick="0" advTm="5000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A77E2A-B537-79B6-6518-472851F6E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ine 2" descr="O imagine care conține copac, în aer liber, roz, plantă de casă&#10;&#10;Conținutul generat de inteligența artificială poate fi incorect.">
            <a:extLst>
              <a:ext uri="{FF2B5EF4-FFF2-40B4-BE49-F238E27FC236}">
                <a16:creationId xmlns:a16="http://schemas.microsoft.com/office/drawing/2014/main" id="{AF24C414-3F18-4D82-40B9-5C27823839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0" r="1" b="12405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E1254B9C-CE4A-8E24-396F-7D8655656BE1}"/>
              </a:ext>
            </a:extLst>
          </p:cNvPr>
          <p:cNvSpPr txBox="1"/>
          <p:nvPr/>
        </p:nvSpPr>
        <p:spPr>
          <a:xfrm>
            <a:off x="8957733" y="6214533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>
                <a:solidFill>
                  <a:schemeClr val="bg2">
                    <a:lumMod val="60000"/>
                    <a:lumOff val="40000"/>
                  </a:schemeClr>
                </a:solidFill>
                <a:latin typeface="Dancing Script" pitchFamily="2" charset="0"/>
              </a:rPr>
              <a:t>un herbario viv</a:t>
            </a:r>
            <a:r>
              <a:rPr lang="ro-RO" sz="3200">
                <a:solidFill>
                  <a:schemeClr val="bg2">
                    <a:lumMod val="60000"/>
                    <a:lumOff val="40000"/>
                  </a:schemeClr>
                </a:solidFill>
                <a:latin typeface="Dancing Script" pitchFamily="2" charset="0"/>
              </a:rPr>
              <a:t>o</a:t>
            </a:r>
            <a:endParaRPr lang="en-US" sz="3200">
              <a:solidFill>
                <a:schemeClr val="bg2">
                  <a:lumMod val="60000"/>
                  <a:lumOff val="40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750C5B12-7ED0-132F-3D64-99630C11E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965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25CE4A-ADBB-90E5-29CB-454CDB67D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ine 4" descr="O imagine care conține în aer liber, cer, umbră, umbrelă&#10;&#10;Conținutul generat de inteligența artificială poate fi incorect.">
            <a:extLst>
              <a:ext uri="{FF2B5EF4-FFF2-40B4-BE49-F238E27FC236}">
                <a16:creationId xmlns:a16="http://schemas.microsoft.com/office/drawing/2014/main" id="{A15D572C-33A7-6CB0-9ED2-1F0BDEDDAE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73" r="1" b="5212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CasetăText 3">
            <a:extLst>
              <a:ext uri="{FF2B5EF4-FFF2-40B4-BE49-F238E27FC236}">
                <a16:creationId xmlns:a16="http://schemas.microsoft.com/office/drawing/2014/main" id="{FAEE2F66-E7F1-69FF-D285-525F254E78BD}"/>
              </a:ext>
            </a:extLst>
          </p:cNvPr>
          <p:cNvSpPr txBox="1"/>
          <p:nvPr/>
        </p:nvSpPr>
        <p:spPr>
          <a:xfrm>
            <a:off x="5697441" y="4181777"/>
            <a:ext cx="35712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200">
                <a:solidFill>
                  <a:schemeClr val="bg2">
                    <a:lumMod val="60000"/>
                    <a:lumOff val="40000"/>
                  </a:schemeClr>
                </a:solidFill>
                <a:latin typeface="Dancing Script" pitchFamily="2" charset="0"/>
              </a:rPr>
              <a:t>e</a:t>
            </a:r>
            <a:r>
              <a:rPr lang="es-ES" sz="3200">
                <a:solidFill>
                  <a:schemeClr val="bg2">
                    <a:lumMod val="60000"/>
                    <a:lumOff val="40000"/>
                  </a:schemeClr>
                </a:solidFill>
                <a:latin typeface="Dancing Script" pitchFamily="2" charset="0"/>
              </a:rPr>
              <a:t>l susurro del viento entre las hojas, ahora un silencio visual</a:t>
            </a:r>
            <a:endParaRPr lang="en-US" sz="3200">
              <a:solidFill>
                <a:schemeClr val="bg2">
                  <a:lumMod val="60000"/>
                  <a:lumOff val="40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E5591E56-8E7C-EB0E-BE14-0CE039E1F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470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split orient="vert"/>
      </p:transition>
    </mc:Choice>
    <mc:Fallback xmlns="">
      <p:transition spd="slow" advClick="0" advTm="5000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F31135-6ACF-0E71-78E1-B2B07711F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ine 2" descr="O imagine care conține în aer liber, bazin de înot, piscină, apă&#10;&#10;Conținutul generat de inteligența artificială poate fi incorect.">
            <a:extLst>
              <a:ext uri="{FF2B5EF4-FFF2-40B4-BE49-F238E27FC236}">
                <a16:creationId xmlns:a16="http://schemas.microsoft.com/office/drawing/2014/main" id="{3443AE45-EDC4-66F8-938C-DF189FB9B6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6" r="1" b="23259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5A32E777-AC5B-7B8A-C06B-014D2DEF5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22</a:t>
            </a:fld>
            <a:endParaRPr lang="en-US"/>
          </a:p>
        </p:txBody>
      </p:sp>
      <p:sp>
        <p:nvSpPr>
          <p:cNvPr id="6" name="CasetăText 5">
            <a:extLst>
              <a:ext uri="{FF2B5EF4-FFF2-40B4-BE49-F238E27FC236}">
                <a16:creationId xmlns:a16="http://schemas.microsoft.com/office/drawing/2014/main" id="{5BAA839F-970D-347E-CC22-9185EE0B1731}"/>
              </a:ext>
            </a:extLst>
          </p:cNvPr>
          <p:cNvSpPr txBox="1"/>
          <p:nvPr/>
        </p:nvSpPr>
        <p:spPr>
          <a:xfrm>
            <a:off x="5573760" y="4465739"/>
            <a:ext cx="59747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3200">
                <a:solidFill>
                  <a:schemeClr val="accent4">
                    <a:lumMod val="20000"/>
                    <a:lumOff val="80000"/>
                  </a:schemeClr>
                </a:solidFill>
                <a:latin typeface="Dancing Script" pitchFamily="2" charset="0"/>
              </a:rPr>
              <a:t>e</a:t>
            </a:r>
            <a:r>
              <a:rPr lang="es-ES" sz="3200">
                <a:solidFill>
                  <a:schemeClr val="accent4">
                    <a:lumMod val="20000"/>
                    <a:lumOff val="80000"/>
                  </a:schemeClr>
                </a:solidFill>
                <a:latin typeface="Dancing Script" pitchFamily="2" charset="0"/>
              </a:rPr>
              <a:t>spejos blancos al borde del azul, buscando un reflejo fresco en el silencio del agua</a:t>
            </a:r>
          </a:p>
        </p:txBody>
      </p:sp>
    </p:spTree>
    <p:extLst>
      <p:ext uri="{BB962C8B-B14F-4D97-AF65-F5344CB8AC3E}">
        <p14:creationId xmlns:p14="http://schemas.microsoft.com/office/powerpoint/2010/main" val="29739279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15E29D-3E7B-FBAF-8654-8E3F3E068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ine 2" descr="O imagine care conține magazin, Retail, vânzare, afișaj&#10;&#10;Conținutul generat de inteligența artificială poate fi incorect.">
            <a:extLst>
              <a:ext uri="{FF2B5EF4-FFF2-40B4-BE49-F238E27FC236}">
                <a16:creationId xmlns:a16="http://schemas.microsoft.com/office/drawing/2014/main" id="{4365C17D-0029-2A5A-2FA9-7A925CC3ED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8" r="1" b="26197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F7054FD0-617B-E5BB-BBC1-30954986E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23</a:t>
            </a:fld>
            <a:endParaRPr lang="en-US"/>
          </a:p>
        </p:txBody>
      </p:sp>
      <p:sp>
        <p:nvSpPr>
          <p:cNvPr id="6" name="CasetăText 5">
            <a:extLst>
              <a:ext uri="{FF2B5EF4-FFF2-40B4-BE49-F238E27FC236}">
                <a16:creationId xmlns:a16="http://schemas.microsoft.com/office/drawing/2014/main" id="{7F97CDF1-150E-752E-5DD7-0EB2329A02D6}"/>
              </a:ext>
            </a:extLst>
          </p:cNvPr>
          <p:cNvSpPr txBox="1"/>
          <p:nvPr/>
        </p:nvSpPr>
        <p:spPr>
          <a:xfrm>
            <a:off x="643467" y="4177145"/>
            <a:ext cx="76466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200">
                <a:solidFill>
                  <a:schemeClr val="accent3">
                    <a:lumMod val="60000"/>
                    <a:lumOff val="40000"/>
                  </a:schemeClr>
                </a:solidFill>
                <a:latin typeface="Dancing Script" pitchFamily="2" charset="0"/>
              </a:rPr>
              <a:t>cada bolsa es una flor tejida a mano, esperando florecer en una nueva vida</a:t>
            </a:r>
          </a:p>
        </p:txBody>
      </p:sp>
    </p:spTree>
    <p:extLst>
      <p:ext uri="{BB962C8B-B14F-4D97-AF65-F5344CB8AC3E}">
        <p14:creationId xmlns:p14="http://schemas.microsoft.com/office/powerpoint/2010/main" val="393469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CDA239-4E27-3629-E128-9CCF0ECBD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ine 2" descr="O imagine care conține magazin, suvenir, colecție, afișaj&#10;&#10;Conținutul generat de inteligența artificială poate fi incorect.">
            <a:extLst>
              <a:ext uri="{FF2B5EF4-FFF2-40B4-BE49-F238E27FC236}">
                <a16:creationId xmlns:a16="http://schemas.microsoft.com/office/drawing/2014/main" id="{34684F23-F315-CF17-C5ED-2B88420A8E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99" r="1" b="10886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2561BC68-C11C-0709-3EDB-A7A1AFC8D211}"/>
              </a:ext>
            </a:extLst>
          </p:cNvPr>
          <p:cNvSpPr txBox="1"/>
          <p:nvPr/>
        </p:nvSpPr>
        <p:spPr>
          <a:xfrm rot="21346949">
            <a:off x="4801707" y="2222988"/>
            <a:ext cx="35421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3200">
                <a:solidFill>
                  <a:schemeClr val="bg2"/>
                </a:solidFill>
                <a:latin typeface="Dancing Script" pitchFamily="2" charset="0"/>
              </a:rPr>
              <a:t>h</a:t>
            </a:r>
            <a:r>
              <a:rPr lang="es-ES" sz="3200">
                <a:solidFill>
                  <a:schemeClr val="bg2"/>
                </a:solidFill>
                <a:latin typeface="Dancing Script" pitchFamily="2" charset="0"/>
              </a:rPr>
              <a:t>ilos invisibles que tejen la tradición</a:t>
            </a:r>
            <a:endParaRPr lang="en-US" sz="3200">
              <a:solidFill>
                <a:schemeClr val="bg2"/>
              </a:solidFill>
              <a:latin typeface="Dancing Script" pitchFamily="2" charset="0"/>
            </a:endParaRPr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F75B4499-10C7-35F3-3F2C-F4BA83F38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3203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A5F6E2-6DA6-5145-4639-E87258CDB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ine 4" descr="O imagine care conține plantă de casă, ghiveci, persoană, în aer liber&#10;&#10;Conținutul generat de inteligența artificială poate fi incorect.">
            <a:extLst>
              <a:ext uri="{FF2B5EF4-FFF2-40B4-BE49-F238E27FC236}">
                <a16:creationId xmlns:a16="http://schemas.microsoft.com/office/drawing/2014/main" id="{C8C7C440-293C-F10C-7C17-1ABFE02FD4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53" r="1" b="9032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2E438B68-42BF-F7FA-483C-F4B5E05FABB2}"/>
              </a:ext>
            </a:extLst>
          </p:cNvPr>
          <p:cNvSpPr txBox="1"/>
          <p:nvPr/>
        </p:nvSpPr>
        <p:spPr>
          <a:xfrm>
            <a:off x="3636818" y="6192982"/>
            <a:ext cx="79117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3200">
                <a:solidFill>
                  <a:schemeClr val="bg2">
                    <a:lumMod val="40000"/>
                    <a:lumOff val="60000"/>
                  </a:schemeClr>
                </a:solidFill>
                <a:latin typeface="Dancing Script" pitchFamily="2" charset="0"/>
              </a:rPr>
              <a:t>e</a:t>
            </a:r>
            <a:r>
              <a:rPr lang="es-ES" sz="3200">
                <a:solidFill>
                  <a:schemeClr val="bg2">
                    <a:lumMod val="40000"/>
                    <a:lumOff val="60000"/>
                  </a:schemeClr>
                </a:solidFill>
                <a:latin typeface="Dancing Script" pitchFamily="2" charset="0"/>
              </a:rPr>
              <a:t>l perfume visual de la primavera eterna salvadoreña</a:t>
            </a:r>
            <a:endParaRPr lang="en-US" sz="3200">
              <a:solidFill>
                <a:schemeClr val="bg2">
                  <a:lumMod val="40000"/>
                  <a:lumOff val="60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3" name="Substituent număr diapozitiv 2">
            <a:extLst>
              <a:ext uri="{FF2B5EF4-FFF2-40B4-BE49-F238E27FC236}">
                <a16:creationId xmlns:a16="http://schemas.microsoft.com/office/drawing/2014/main" id="{97FD0E1D-A7B1-9318-DD42-F0E065BB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7544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781651-C4A9-DEBC-2C7B-B0472D3B4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ine 2" descr="O imagine care conține în aer liber, magazin, sticlã, Retail&#10;&#10;Conținutul generat de inteligența artificială poate fi incorect.">
            <a:extLst>
              <a:ext uri="{FF2B5EF4-FFF2-40B4-BE49-F238E27FC236}">
                <a16:creationId xmlns:a16="http://schemas.microsoft.com/office/drawing/2014/main" id="{EE2A6845-92B0-3403-998B-F1F2413D4D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27" r="1" b="1358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CBCDDCED-35BA-F4B2-4371-529E2D878A4E}"/>
              </a:ext>
            </a:extLst>
          </p:cNvPr>
          <p:cNvSpPr txBox="1"/>
          <p:nvPr/>
        </p:nvSpPr>
        <p:spPr>
          <a:xfrm>
            <a:off x="2524991" y="6214533"/>
            <a:ext cx="10312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>
                <a:solidFill>
                  <a:schemeClr val="bg2">
                    <a:lumMod val="60000"/>
                    <a:lumOff val="40000"/>
                  </a:schemeClr>
                </a:solidFill>
                <a:latin typeface="Dancing Script" pitchFamily="2" charset="0"/>
              </a:rPr>
              <a:t>los cantos ancestrales </a:t>
            </a:r>
            <a:r>
              <a:rPr lang="es-ES" sz="3200">
                <a:solidFill>
                  <a:schemeClr val="tx2"/>
                </a:solidFill>
                <a:latin typeface="Dancing Script" pitchFamily="2" charset="0"/>
              </a:rPr>
              <a:t>y</a:t>
            </a:r>
            <a:r>
              <a:rPr lang="es-ES" sz="3200">
                <a:solidFill>
                  <a:schemeClr val="bg2">
                    <a:lumMod val="60000"/>
                    <a:lumOff val="40000"/>
                  </a:schemeClr>
                </a:solidFill>
                <a:latin typeface="Dancing Script" pitchFamily="2" charset="0"/>
              </a:rPr>
              <a:t> </a:t>
            </a:r>
            <a:r>
              <a:rPr lang="es-ES" sz="3200">
                <a:solidFill>
                  <a:schemeClr val="accent3">
                    <a:lumMod val="75000"/>
                  </a:schemeClr>
                </a:solidFill>
                <a:latin typeface="Dancing Script" pitchFamily="2" charset="0"/>
              </a:rPr>
              <a:t>el bullicio de la ciudad</a:t>
            </a:r>
            <a:endParaRPr lang="en-US" sz="3200">
              <a:solidFill>
                <a:schemeClr val="accent3">
                  <a:lumMod val="75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BA2EC2A1-D9F6-0B82-3F5B-09E413A32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163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5000">
        <p:cut/>
      </p:transition>
    </mc:Choice>
    <mc:Fallback xmlns="">
      <p:transition advClick="0" advTm="5000">
        <p:cut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7A9BB0-42CB-0E07-9495-F709E774B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ine 2" descr="O imagine care conține îmbrăcăminte, persoană, în aer liber, iarbă&#10;&#10;Conținutul generat de inteligența artificială poate fi incorect.">
            <a:extLst>
              <a:ext uri="{FF2B5EF4-FFF2-40B4-BE49-F238E27FC236}">
                <a16:creationId xmlns:a16="http://schemas.microsoft.com/office/drawing/2014/main" id="{6F49ECF2-B80B-AC33-B43E-C6643CEC30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66" r="31719" b="-1"/>
          <a:stretch/>
        </p:blipFill>
        <p:spPr>
          <a:xfrm rot="5400000">
            <a:off x="3310467" y="-2023533"/>
            <a:ext cx="5571066" cy="109050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5130F0A2-1447-347E-28C3-A75BF83B34B0}"/>
              </a:ext>
            </a:extLst>
          </p:cNvPr>
          <p:cNvSpPr txBox="1"/>
          <p:nvPr/>
        </p:nvSpPr>
        <p:spPr>
          <a:xfrm>
            <a:off x="3464452" y="104858"/>
            <a:ext cx="34236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200">
                <a:solidFill>
                  <a:schemeClr val="accent6">
                    <a:lumMod val="20000"/>
                    <a:lumOff val="80000"/>
                  </a:schemeClr>
                </a:solidFill>
                <a:latin typeface="Dancing Script" pitchFamily="2" charset="0"/>
              </a:rPr>
              <a:t>la poesía espontánea </a:t>
            </a:r>
            <a:r>
              <a:rPr lang="es-ES" sz="3200">
                <a:solidFill>
                  <a:schemeClr val="accent2"/>
                </a:solidFill>
                <a:latin typeface="Dancing Script" pitchFamily="2" charset="0"/>
              </a:rPr>
              <a:t>de la naturaleza</a:t>
            </a:r>
            <a:endParaRPr lang="en-US" sz="3200">
              <a:solidFill>
                <a:schemeClr val="accent2"/>
              </a:solidFill>
              <a:latin typeface="Dancing Script" pitchFamily="2" charset="0"/>
            </a:endParaRPr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A7768501-8F3D-4CCF-F950-F0DD93CB5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0579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32CD63-8844-CF83-9D32-7B42F7D20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ine 4" descr="O imagine care conține în aer liber, Baldachin, cort, Comerț&#10;&#10;Conținutul generat de inteligența artificială poate fi incorect.">
            <a:extLst>
              <a:ext uri="{FF2B5EF4-FFF2-40B4-BE49-F238E27FC236}">
                <a16:creationId xmlns:a16="http://schemas.microsoft.com/office/drawing/2014/main" id="{0621FA49-5E8B-27C4-99C1-7042E8D3E0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50" r="1" b="11634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D7737B12-06B6-E369-9CFC-E6A251540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28</a:t>
            </a:fld>
            <a:endParaRPr lang="en-US"/>
          </a:p>
        </p:txBody>
      </p:sp>
      <p:sp>
        <p:nvSpPr>
          <p:cNvPr id="3" name="CasetăText 2">
            <a:extLst>
              <a:ext uri="{FF2B5EF4-FFF2-40B4-BE49-F238E27FC236}">
                <a16:creationId xmlns:a16="http://schemas.microsoft.com/office/drawing/2014/main" id="{60229D7E-4588-5F42-A009-1825305445BA}"/>
              </a:ext>
            </a:extLst>
          </p:cNvPr>
          <p:cNvSpPr txBox="1"/>
          <p:nvPr/>
        </p:nvSpPr>
        <p:spPr>
          <a:xfrm rot="21313132">
            <a:off x="957422" y="1120271"/>
            <a:ext cx="90574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200">
                <a:solidFill>
                  <a:schemeClr val="accent2"/>
                </a:solidFill>
                <a:latin typeface="Dancing Script" pitchFamily="2" charset="0"/>
              </a:rPr>
              <a:t>huellas del tiempo: una colección de instantes</a:t>
            </a:r>
            <a:endParaRPr lang="en-US" sz="3200">
              <a:solidFill>
                <a:schemeClr val="accent2"/>
              </a:solidFill>
              <a:latin typeface="Dancing Scrip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951880"/>
      </p:ext>
    </p:extLst>
  </p:cSld>
  <p:clrMapOvr>
    <a:masterClrMapping/>
  </p:clrMapOvr>
  <p:transition spd="slow" advClick="0" advTm="5000">
    <p:randomBar dir="vert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9C2371-FCA7-FA3C-7BBD-26A9C6757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ine 6" descr="O imagine care conține în aer liber, text, cer, Vehicul de teren&#10;&#10;Conținutul generat de inteligența artificială poate fi incorect.">
            <a:extLst>
              <a:ext uri="{FF2B5EF4-FFF2-40B4-BE49-F238E27FC236}">
                <a16:creationId xmlns:a16="http://schemas.microsoft.com/office/drawing/2014/main" id="{C15F9C0F-267F-FC6D-85D3-0D14080F86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72" r="1" b="13213"/>
          <a:stretch/>
        </p:blipFill>
        <p:spPr>
          <a:xfrm>
            <a:off x="1286934" y="1175175"/>
            <a:ext cx="10905066" cy="557106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B38D6FD4-D747-A976-7168-385C1F704664}"/>
              </a:ext>
            </a:extLst>
          </p:cNvPr>
          <p:cNvSpPr txBox="1"/>
          <p:nvPr/>
        </p:nvSpPr>
        <p:spPr>
          <a:xfrm>
            <a:off x="329333" y="48979"/>
            <a:ext cx="90400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3200">
                <a:solidFill>
                  <a:schemeClr val="accent1">
                    <a:lumMod val="20000"/>
                    <a:lumOff val="80000"/>
                  </a:schemeClr>
                </a:solidFill>
                <a:latin typeface="Dancing Script" pitchFamily="2" charset="0"/>
              </a:rPr>
              <a:t>u</a:t>
            </a:r>
            <a:r>
              <a:rPr lang="es-ES" sz="3200">
                <a:solidFill>
                  <a:schemeClr val="accent1">
                    <a:lumMod val="20000"/>
                    <a:lumOff val="80000"/>
                  </a:schemeClr>
                </a:solidFill>
                <a:latin typeface="Dancing Script" pitchFamily="2" charset="0"/>
              </a:rPr>
              <a:t>n enjambre de colores trenzados, colgando como frutos exóticos listos para ser cosechados por la mirada curios</a:t>
            </a:r>
            <a:endParaRPr lang="en-US" sz="3200">
              <a:solidFill>
                <a:schemeClr val="accent1">
                  <a:lumMod val="20000"/>
                  <a:lumOff val="80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3" name="Substituent număr diapozitiv 2">
            <a:extLst>
              <a:ext uri="{FF2B5EF4-FFF2-40B4-BE49-F238E27FC236}">
                <a16:creationId xmlns:a16="http://schemas.microsoft.com/office/drawing/2014/main" id="{29CF5103-2093-10F6-69F5-5443A6B9F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0864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6303EB-CB60-61EF-5371-6663DFB82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ine 2" descr="O imagine care conține în aer liber, cer, copac, nor&#10;&#10;Conținutul generat de inteligența artificială poate fi incorect.">
            <a:extLst>
              <a:ext uri="{FF2B5EF4-FFF2-40B4-BE49-F238E27FC236}">
                <a16:creationId xmlns:a16="http://schemas.microsoft.com/office/drawing/2014/main" id="{07AE24A3-9F9A-3DC2-B304-375CEED59E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48" r="1" b="22137"/>
          <a:stretch/>
        </p:blipFill>
        <p:spPr>
          <a:xfrm>
            <a:off x="507207" y="643467"/>
            <a:ext cx="10905066" cy="55710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CBE72A46-F0C9-A6E4-0652-A3B449EDDF31}"/>
              </a:ext>
            </a:extLst>
          </p:cNvPr>
          <p:cNvSpPr txBox="1"/>
          <p:nvPr/>
        </p:nvSpPr>
        <p:spPr>
          <a:xfrm>
            <a:off x="6276110" y="1143000"/>
            <a:ext cx="49699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3200">
                <a:solidFill>
                  <a:schemeClr val="bg2">
                    <a:lumMod val="75000"/>
                  </a:schemeClr>
                </a:solidFill>
                <a:latin typeface="Dancing Script" pitchFamily="2" charset="0"/>
              </a:rPr>
              <a:t>l</a:t>
            </a:r>
            <a:r>
              <a:rPr lang="es-ES" sz="3200">
                <a:solidFill>
                  <a:schemeClr val="bg2">
                    <a:lumMod val="75000"/>
                  </a:schemeClr>
                </a:solidFill>
                <a:latin typeface="Dancing Script" pitchFamily="2" charset="0"/>
              </a:rPr>
              <a:t>a sinfonía de los colores tropicales</a:t>
            </a:r>
            <a:endParaRPr lang="en-US" sz="3200">
              <a:solidFill>
                <a:schemeClr val="bg2">
                  <a:lumMod val="75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9732F1EC-E85D-EB88-2CBE-8E8C7CCF0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74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5000">
        <p:circle/>
      </p:transition>
    </mc:Choice>
    <mc:Fallback xmlns="">
      <p:transition spd="slow" advClick="0" advTm="5000">
        <p:circl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854478-8FC6-64AA-F4C3-D3B40D84A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ine 2" descr="O imagine care conține în aer liber, cer, nor, clădire&#10;&#10;Conținutul generat de inteligența artificială poate fi incorect.">
            <a:extLst>
              <a:ext uri="{FF2B5EF4-FFF2-40B4-BE49-F238E27FC236}">
                <a16:creationId xmlns:a16="http://schemas.microsoft.com/office/drawing/2014/main" id="{2206B8F7-2AE1-A917-37C9-DD317E1BBB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90" r="1" b="4195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7695CB97-B699-F56E-79BD-CF6899EBC103}"/>
              </a:ext>
            </a:extLst>
          </p:cNvPr>
          <p:cNvSpPr txBox="1"/>
          <p:nvPr/>
        </p:nvSpPr>
        <p:spPr>
          <a:xfrm>
            <a:off x="3044536" y="6214533"/>
            <a:ext cx="8503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200">
                <a:solidFill>
                  <a:schemeClr val="bg2">
                    <a:lumMod val="20000"/>
                    <a:lumOff val="80000"/>
                  </a:schemeClr>
                </a:solidFill>
                <a:latin typeface="Dancing Script" pitchFamily="2" charset="0"/>
              </a:rPr>
              <a:t>el esqueleto de una historia en constante construcción</a:t>
            </a:r>
            <a:endParaRPr lang="en-US" sz="3200">
              <a:solidFill>
                <a:schemeClr val="bg2">
                  <a:lumMod val="20000"/>
                  <a:lumOff val="80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AB1CE683-ED2A-E1BF-6CC7-20FA87705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4105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3EC371-EC28-5F88-C13B-790584D03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ine 2" descr="O imagine care conține în aer liber, cer, copac, nor&#10;&#10;Conținutul generat de inteligența artificială poate fi incorect.">
            <a:extLst>
              <a:ext uri="{FF2B5EF4-FFF2-40B4-BE49-F238E27FC236}">
                <a16:creationId xmlns:a16="http://schemas.microsoft.com/office/drawing/2014/main" id="{FC0EA06D-4DB6-55A6-40EB-992FA72DD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1" r="1" b="26384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6948EAF5-9E9E-95FD-8151-DA00C4D3F75D}"/>
              </a:ext>
            </a:extLst>
          </p:cNvPr>
          <p:cNvSpPr txBox="1"/>
          <p:nvPr/>
        </p:nvSpPr>
        <p:spPr>
          <a:xfrm>
            <a:off x="6442364" y="1201692"/>
            <a:ext cx="49699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200">
                <a:solidFill>
                  <a:schemeClr val="accent4">
                    <a:lumMod val="50000"/>
                  </a:schemeClr>
                </a:solidFill>
                <a:latin typeface="Dancing Script" pitchFamily="2" charset="0"/>
              </a:rPr>
              <a:t>l</a:t>
            </a:r>
            <a:r>
              <a:rPr lang="es-ES" sz="3200">
                <a:solidFill>
                  <a:schemeClr val="accent4">
                    <a:lumMod val="50000"/>
                  </a:schemeClr>
                </a:solidFill>
                <a:latin typeface="Dancing Script" pitchFamily="2" charset="0"/>
              </a:rPr>
              <a:t>a respiración verde de la tierra</a:t>
            </a:r>
            <a:endParaRPr lang="en-US" sz="3200">
              <a:solidFill>
                <a:schemeClr val="accent4">
                  <a:lumMod val="50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48BFEF07-35FC-0230-0874-8348FDE57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483054"/>
      </p:ext>
    </p:extLst>
  </p:cSld>
  <p:clrMapOvr>
    <a:masterClrMapping/>
  </p:clrMapOvr>
  <p:transition spd="med" advClick="0" advTm="5000">
    <p:pull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523739-F1FD-D138-806D-7041A916F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ine 2" descr="O imagine care conține în aer liber, nor, cer, timpul zilei&#10;&#10;Conținutul generat de inteligența artificială poate fi incorect.">
            <a:extLst>
              <a:ext uri="{FF2B5EF4-FFF2-40B4-BE49-F238E27FC236}">
                <a16:creationId xmlns:a16="http://schemas.microsoft.com/office/drawing/2014/main" id="{1C1998F0-956E-CA7C-F5BE-658DBBFF93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25" r="1" b="9960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1CDA1B19-7EDF-73E5-5E83-A7A086D181CD}"/>
              </a:ext>
            </a:extLst>
          </p:cNvPr>
          <p:cNvSpPr txBox="1"/>
          <p:nvPr/>
        </p:nvSpPr>
        <p:spPr>
          <a:xfrm>
            <a:off x="1143000" y="6214533"/>
            <a:ext cx="104055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3200">
                <a:solidFill>
                  <a:schemeClr val="bg2">
                    <a:lumMod val="20000"/>
                    <a:lumOff val="80000"/>
                  </a:schemeClr>
                </a:solidFill>
                <a:latin typeface="Dancing Script" pitchFamily="2" charset="0"/>
              </a:rPr>
              <a:t>l</a:t>
            </a:r>
            <a:r>
              <a:rPr lang="es-ES" sz="3200">
                <a:solidFill>
                  <a:schemeClr val="bg2">
                    <a:lumMod val="20000"/>
                    <a:lumOff val="80000"/>
                  </a:schemeClr>
                </a:solidFill>
                <a:latin typeface="Dancing Script" pitchFamily="2" charset="0"/>
              </a:rPr>
              <a:t>a arquitectura como una tarjeta de presentación del presente</a:t>
            </a:r>
            <a:endParaRPr lang="en-US" sz="3200">
              <a:solidFill>
                <a:schemeClr val="bg2">
                  <a:lumMod val="20000"/>
                  <a:lumOff val="80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E0810DE4-9FE0-A169-3C8C-6325FBD83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305334"/>
      </p:ext>
    </p:extLst>
  </p:cSld>
  <p:clrMapOvr>
    <a:masterClrMapping/>
  </p:clrMapOvr>
  <p:transition spd="slow" advClick="0" advTm="5000">
    <p:cover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74E494-02C2-7013-6398-28D7DB39B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ine 2" descr="O imagine care conține în aer liber, cer, text, copac&#10;&#10;Conținutul generat de inteligența artificială poate fi incorect.">
            <a:extLst>
              <a:ext uri="{FF2B5EF4-FFF2-40B4-BE49-F238E27FC236}">
                <a16:creationId xmlns:a16="http://schemas.microsoft.com/office/drawing/2014/main" id="{C80FF73F-0FFE-B1E3-BD65-1B7733A9A2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10" r="1" b="9775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7FC0F61E-8F2C-0FEA-940D-0E9A556C4D74}"/>
              </a:ext>
            </a:extLst>
          </p:cNvPr>
          <p:cNvSpPr txBox="1"/>
          <p:nvPr/>
        </p:nvSpPr>
        <p:spPr>
          <a:xfrm>
            <a:off x="3678383" y="759305"/>
            <a:ext cx="40878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3200">
                <a:solidFill>
                  <a:schemeClr val="bg2">
                    <a:lumMod val="75000"/>
                  </a:schemeClr>
                </a:solidFill>
                <a:latin typeface="Dancing Script" pitchFamily="2" charset="0"/>
              </a:rPr>
              <a:t>l</a:t>
            </a:r>
            <a:r>
              <a:rPr lang="es-ES" sz="3200">
                <a:solidFill>
                  <a:schemeClr val="bg2">
                    <a:lumMod val="75000"/>
                  </a:schemeClr>
                </a:solidFill>
                <a:latin typeface="Dancing Script" pitchFamily="2" charset="0"/>
              </a:rPr>
              <a:t>os sonidos de la ciudad</a:t>
            </a:r>
            <a:endParaRPr lang="en-US" sz="3200">
              <a:solidFill>
                <a:schemeClr val="bg2">
                  <a:lumMod val="75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66819964-AA93-D5CC-708C-22511E4FA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180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CB15E5-BB0D-2A4B-E375-FB791B4C2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ine 2" descr="O imagine care conține în aer liber, vehicul, Vehicul de teren, cer&#10;&#10;Conținutul generat de inteligența artificială poate fi incorect.">
            <a:extLst>
              <a:ext uri="{FF2B5EF4-FFF2-40B4-BE49-F238E27FC236}">
                <a16:creationId xmlns:a16="http://schemas.microsoft.com/office/drawing/2014/main" id="{FD0353B8-DB3E-FD02-35C7-6A9148F925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34" r="1" b="6451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E47E272F-3719-ECF7-558B-458549A8346E}"/>
              </a:ext>
            </a:extLst>
          </p:cNvPr>
          <p:cNvSpPr txBox="1"/>
          <p:nvPr/>
        </p:nvSpPr>
        <p:spPr>
          <a:xfrm>
            <a:off x="3044536" y="6214533"/>
            <a:ext cx="8503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3200">
                <a:solidFill>
                  <a:schemeClr val="bg2">
                    <a:lumMod val="20000"/>
                    <a:lumOff val="80000"/>
                  </a:schemeClr>
                </a:solidFill>
                <a:latin typeface="Dancing Script" pitchFamily="2" charset="0"/>
              </a:rPr>
              <a:t>l</a:t>
            </a:r>
            <a:r>
              <a:rPr lang="es-ES" sz="3200">
                <a:solidFill>
                  <a:schemeClr val="bg2">
                    <a:lumMod val="20000"/>
                    <a:lumOff val="80000"/>
                  </a:schemeClr>
                </a:solidFill>
                <a:latin typeface="Dancing Script" pitchFamily="2" charset="0"/>
              </a:rPr>
              <a:t>as calles, los hilos que conectan destinos y vidas</a:t>
            </a:r>
            <a:endParaRPr lang="en-US" sz="3200">
              <a:solidFill>
                <a:schemeClr val="bg2">
                  <a:lumMod val="20000"/>
                  <a:lumOff val="80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3315292D-9F39-39A7-6983-81C4FBF5A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592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27D43A-4A47-02A0-DC35-59D72C344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ine 2" descr="O imagine care conține în aer liber, drum, copac, cer&#10;&#10;Conținutul generat de inteligența artificială poate fi incorect.">
            <a:extLst>
              <a:ext uri="{FF2B5EF4-FFF2-40B4-BE49-F238E27FC236}">
                <a16:creationId xmlns:a16="http://schemas.microsoft.com/office/drawing/2014/main" id="{E7D29C0F-FEB1-2B44-0241-AA6CF8E812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32" r="1" b="14353"/>
          <a:stretch/>
        </p:blipFill>
        <p:spPr>
          <a:xfrm>
            <a:off x="757767" y="1063416"/>
            <a:ext cx="10905066" cy="55710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2A79F6D8-00DF-F083-3FDD-6388C5570EB1}"/>
              </a:ext>
            </a:extLst>
          </p:cNvPr>
          <p:cNvSpPr txBox="1"/>
          <p:nvPr/>
        </p:nvSpPr>
        <p:spPr>
          <a:xfrm>
            <a:off x="1958301" y="478641"/>
            <a:ext cx="8503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3200">
                <a:solidFill>
                  <a:schemeClr val="bg2">
                    <a:lumMod val="20000"/>
                    <a:lumOff val="80000"/>
                  </a:schemeClr>
                </a:solidFill>
                <a:latin typeface="Dancing Script" pitchFamily="2" charset="0"/>
              </a:rPr>
              <a:t>l</a:t>
            </a:r>
            <a:r>
              <a:rPr lang="es-ES" sz="3200">
                <a:solidFill>
                  <a:schemeClr val="bg2">
                    <a:lumMod val="20000"/>
                    <a:lumOff val="80000"/>
                  </a:schemeClr>
                </a:solidFill>
                <a:latin typeface="Dancing Script" pitchFamily="2" charset="0"/>
              </a:rPr>
              <a:t>a paleta terrenal esculpida por el tiempo y la lava</a:t>
            </a:r>
            <a:endParaRPr lang="en-US" sz="3200">
              <a:solidFill>
                <a:schemeClr val="bg2">
                  <a:lumMod val="20000"/>
                  <a:lumOff val="80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0CB4C2A1-8F50-91CF-1C83-CFB502936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050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5000">
        <p15:prstTrans prst="drape"/>
      </p:transition>
    </mc:Choice>
    <mc:Fallback xmlns="">
      <p:transition spd="slow" advClick="0" advTm="5000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7E0C15-345A-9E8A-B55D-F6A2CED2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ine 2" descr="O imagine care conține îmbrăcăminte, persoană, în aer liber, om&#10;&#10;Conținutul generat de inteligența artificială poate fi incorect.">
            <a:extLst>
              <a:ext uri="{FF2B5EF4-FFF2-40B4-BE49-F238E27FC236}">
                <a16:creationId xmlns:a16="http://schemas.microsoft.com/office/drawing/2014/main" id="{2C726AA7-1CAE-2FAD-7E96-4A6816D33F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00" r="1" b="20585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CBBAC026-6855-7304-3628-03D7F490BDA0}"/>
              </a:ext>
            </a:extLst>
          </p:cNvPr>
          <p:cNvSpPr txBox="1"/>
          <p:nvPr/>
        </p:nvSpPr>
        <p:spPr>
          <a:xfrm>
            <a:off x="509155" y="6214533"/>
            <a:ext cx="10758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200">
                <a:solidFill>
                  <a:schemeClr val="bg2">
                    <a:lumMod val="20000"/>
                    <a:lumOff val="80000"/>
                  </a:schemeClr>
                </a:solidFill>
                <a:latin typeface="Dancing Script" pitchFamily="2" charset="0"/>
              </a:rPr>
              <a:t>recuerdos envuelto en hojas de momentos significativos</a:t>
            </a:r>
            <a:endParaRPr lang="en-US" sz="3200">
              <a:solidFill>
                <a:schemeClr val="bg2">
                  <a:lumMod val="20000"/>
                  <a:lumOff val="80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5B4A57F1-CC24-222E-1984-AB6492872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08237"/>
      </p:ext>
    </p:extLst>
  </p:cSld>
  <p:clrMapOvr>
    <a:masterClrMapping/>
  </p:clrMapOvr>
  <p:transition spd="slow" advClick="0" advTm="5000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FD7249-5BFB-E598-B522-E81CAC83B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ine 4" descr="O imagine care conține alimente, Gustare, de interior, masă&#10;&#10;Conținutul generat de inteligența artificială poate fi incorect.">
            <a:extLst>
              <a:ext uri="{FF2B5EF4-FFF2-40B4-BE49-F238E27FC236}">
                <a16:creationId xmlns:a16="http://schemas.microsoft.com/office/drawing/2014/main" id="{5D006FCE-497E-CE3F-1B56-B9FA03EAD8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1885"/>
          <a:stretch/>
        </p:blipFill>
        <p:spPr>
          <a:xfrm>
            <a:off x="1001261" y="1202925"/>
            <a:ext cx="10905066" cy="557106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E58BD855-3BC6-10F0-B6E5-E546213A1CE7}"/>
              </a:ext>
            </a:extLst>
          </p:cNvPr>
          <p:cNvSpPr txBox="1"/>
          <p:nvPr/>
        </p:nvSpPr>
        <p:spPr>
          <a:xfrm>
            <a:off x="1787236" y="125707"/>
            <a:ext cx="86505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3200">
                <a:solidFill>
                  <a:schemeClr val="bg2">
                    <a:lumMod val="20000"/>
                    <a:lumOff val="80000"/>
                  </a:schemeClr>
                </a:solidFill>
                <a:latin typeface="Dancing Script" pitchFamily="2" charset="0"/>
              </a:rPr>
              <a:t>u</a:t>
            </a:r>
            <a:r>
              <a:rPr lang="es-ES" sz="3200">
                <a:solidFill>
                  <a:schemeClr val="bg2">
                    <a:lumMod val="20000"/>
                    <a:lumOff val="80000"/>
                  </a:schemeClr>
                </a:solidFill>
                <a:latin typeface="Dancing Script" pitchFamily="2" charset="0"/>
              </a:rPr>
              <a:t>n postre de instantes dulces y amargos, el sabor complejo de la vida salvadoreña</a:t>
            </a:r>
            <a:endParaRPr lang="en-US" sz="3200">
              <a:solidFill>
                <a:schemeClr val="bg2">
                  <a:lumMod val="20000"/>
                  <a:lumOff val="80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3" name="Substituent număr diapozitiv 2">
            <a:extLst>
              <a:ext uri="{FF2B5EF4-FFF2-40B4-BE49-F238E27FC236}">
                <a16:creationId xmlns:a16="http://schemas.microsoft.com/office/drawing/2014/main" id="{F10578FF-6745-D10D-E974-B98025607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8400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5000">
        <p15:prstTrans prst="fracture"/>
      </p:transition>
    </mc:Choice>
    <mc:Fallback xmlns="">
      <p:transition spd="slow" advClick="0" advTm="5000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4E3A9A-DBE9-1DDF-A53D-629E60C9B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ine 2" descr="O imagine care conține farfurie, alimente, masă, veselă&#10;&#10;Conținutul generat de inteligența artificială poate fi incorect.">
            <a:extLst>
              <a:ext uri="{FF2B5EF4-FFF2-40B4-BE49-F238E27FC236}">
                <a16:creationId xmlns:a16="http://schemas.microsoft.com/office/drawing/2014/main" id="{5213FF65-8EF5-36BF-78DF-876A886E14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13" r="1" b="272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D8542492-851F-0AEC-6A59-62750439C2FF}"/>
              </a:ext>
            </a:extLst>
          </p:cNvPr>
          <p:cNvSpPr txBox="1"/>
          <p:nvPr/>
        </p:nvSpPr>
        <p:spPr>
          <a:xfrm>
            <a:off x="8213051" y="3167545"/>
            <a:ext cx="333548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200">
                <a:solidFill>
                  <a:schemeClr val="bg2">
                    <a:lumMod val="20000"/>
                    <a:lumOff val="80000"/>
                  </a:schemeClr>
                </a:solidFill>
                <a:latin typeface="Dancing Script" pitchFamily="2" charset="0"/>
              </a:rPr>
              <a:t>un bocado </a:t>
            </a:r>
            <a:endParaRPr lang="ro-RO" sz="3200">
              <a:solidFill>
                <a:schemeClr val="bg2">
                  <a:lumMod val="20000"/>
                  <a:lumOff val="80000"/>
                </a:schemeClr>
              </a:solidFill>
              <a:latin typeface="Dancing Script" pitchFamily="2" charset="0"/>
            </a:endParaRPr>
          </a:p>
          <a:p>
            <a:pPr algn="r"/>
            <a:r>
              <a:rPr lang="es-ES" sz="3200">
                <a:solidFill>
                  <a:schemeClr val="bg2">
                    <a:lumMod val="20000"/>
                    <a:lumOff val="80000"/>
                  </a:schemeClr>
                </a:solidFill>
                <a:latin typeface="Dancing Script" pitchFamily="2" charset="0"/>
              </a:rPr>
              <a:t>de la sazón salvadoreña, despertando </a:t>
            </a:r>
            <a:endParaRPr lang="ro-RO" sz="3200">
              <a:solidFill>
                <a:schemeClr val="bg2">
                  <a:lumMod val="20000"/>
                  <a:lumOff val="80000"/>
                </a:schemeClr>
              </a:solidFill>
              <a:latin typeface="Dancing Script" pitchFamily="2" charset="0"/>
            </a:endParaRPr>
          </a:p>
          <a:p>
            <a:pPr algn="r"/>
            <a:r>
              <a:rPr lang="es-ES" sz="3200">
                <a:solidFill>
                  <a:schemeClr val="bg2">
                    <a:lumMod val="20000"/>
                    <a:lumOff val="80000"/>
                  </a:schemeClr>
                </a:solidFill>
                <a:latin typeface="Dancing Script" pitchFamily="2" charset="0"/>
              </a:rPr>
              <a:t>el paladar </a:t>
            </a:r>
            <a:endParaRPr lang="ro-RO" sz="3200">
              <a:solidFill>
                <a:schemeClr val="bg2">
                  <a:lumMod val="20000"/>
                  <a:lumOff val="80000"/>
                </a:schemeClr>
              </a:solidFill>
              <a:latin typeface="Dancing Script" pitchFamily="2" charset="0"/>
            </a:endParaRPr>
          </a:p>
          <a:p>
            <a:pPr algn="r"/>
            <a:r>
              <a:rPr lang="es-ES" sz="3200">
                <a:solidFill>
                  <a:schemeClr val="bg2">
                    <a:lumMod val="20000"/>
                    <a:lumOff val="80000"/>
                  </a:schemeClr>
                </a:solidFill>
                <a:latin typeface="Dancing Script" pitchFamily="2" charset="0"/>
              </a:rPr>
              <a:t>de la memoria</a:t>
            </a:r>
            <a:endParaRPr lang="en-US" sz="3200">
              <a:solidFill>
                <a:schemeClr val="bg2">
                  <a:lumMod val="20000"/>
                  <a:lumOff val="80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A13F6D4A-71F6-A91E-2625-105E047AF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274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5000">
        <p15:prstTrans prst="wind"/>
      </p:transition>
    </mc:Choice>
    <mc:Fallback xmlns="">
      <p:transition spd="slow" advClick="0" advTm="5000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29ACFB-288F-B8A2-19CE-C521F3E86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ine 2" descr="O imagine care conține alimente, de interior, farfurie, fructe de mare&#10;&#10;Conținutul generat de inteligența artificială poate fi incorect.">
            <a:extLst>
              <a:ext uri="{FF2B5EF4-FFF2-40B4-BE49-F238E27FC236}">
                <a16:creationId xmlns:a16="http://schemas.microsoft.com/office/drawing/2014/main" id="{06E145D6-E080-BB0C-34A5-B5322A97B3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23" r="1" b="11862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57097CF9-5417-09EA-22DC-4E78361D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40</a:t>
            </a:fld>
            <a:endParaRPr lang="en-US"/>
          </a:p>
        </p:txBody>
      </p:sp>
      <p:sp>
        <p:nvSpPr>
          <p:cNvPr id="6" name="CasetăText 5">
            <a:extLst>
              <a:ext uri="{FF2B5EF4-FFF2-40B4-BE49-F238E27FC236}">
                <a16:creationId xmlns:a16="http://schemas.microsoft.com/office/drawing/2014/main" id="{A1F276C5-D3A2-15B2-D209-D4C2A195CCC5}"/>
              </a:ext>
            </a:extLst>
          </p:cNvPr>
          <p:cNvSpPr txBox="1"/>
          <p:nvPr/>
        </p:nvSpPr>
        <p:spPr>
          <a:xfrm>
            <a:off x="-529936" y="6214533"/>
            <a:ext cx="119226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3200">
                <a:solidFill>
                  <a:schemeClr val="bg2">
                    <a:lumMod val="20000"/>
                    <a:lumOff val="80000"/>
                  </a:schemeClr>
                </a:solidFill>
                <a:latin typeface="Dancing Script" pitchFamily="2" charset="0"/>
              </a:rPr>
              <a:t>u</a:t>
            </a:r>
            <a:r>
              <a:rPr lang="es-ES" sz="3200">
                <a:solidFill>
                  <a:schemeClr val="bg2">
                    <a:lumMod val="20000"/>
                    <a:lumOff val="80000"/>
                  </a:schemeClr>
                </a:solidFill>
                <a:latin typeface="Dancing Script" pitchFamily="2" charset="0"/>
              </a:rPr>
              <a:t>n festín dorado del mar, abrazado por la tierra en una danza de sabores</a:t>
            </a:r>
          </a:p>
        </p:txBody>
      </p:sp>
    </p:spTree>
    <p:extLst>
      <p:ext uri="{BB962C8B-B14F-4D97-AF65-F5344CB8AC3E}">
        <p14:creationId xmlns:p14="http://schemas.microsoft.com/office/powerpoint/2010/main" val="9647437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FD8CEA-5884-CE0C-5CAE-E803A2C66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ine 4" descr="O imagine care conține de interior, plantă, podea, plastic&#10;&#10;Conținutul generat de inteligența artificială poate fi incorect.">
            <a:extLst>
              <a:ext uri="{FF2B5EF4-FFF2-40B4-BE49-F238E27FC236}">
                <a16:creationId xmlns:a16="http://schemas.microsoft.com/office/drawing/2014/main" id="{F938D8E2-E06B-9E3B-F6C0-92086BB4F7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94" r="1" b="15091"/>
          <a:stretch/>
        </p:blipFill>
        <p:spPr>
          <a:xfrm>
            <a:off x="1173403" y="1214967"/>
            <a:ext cx="10905066" cy="557106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F5DEF3D3-996E-EE80-A8B1-10DA7F43CF0B}"/>
              </a:ext>
            </a:extLst>
          </p:cNvPr>
          <p:cNvSpPr txBox="1"/>
          <p:nvPr/>
        </p:nvSpPr>
        <p:spPr>
          <a:xfrm>
            <a:off x="2059275" y="68875"/>
            <a:ext cx="83785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3200">
                <a:solidFill>
                  <a:schemeClr val="bg2">
                    <a:lumMod val="20000"/>
                    <a:lumOff val="80000"/>
                  </a:schemeClr>
                </a:solidFill>
                <a:latin typeface="Dancing Script" pitchFamily="2" charset="0"/>
              </a:rPr>
              <a:t>l</a:t>
            </a:r>
            <a:r>
              <a:rPr lang="es-ES" sz="3200">
                <a:solidFill>
                  <a:schemeClr val="bg2">
                    <a:lumMod val="20000"/>
                    <a:lumOff val="80000"/>
                  </a:schemeClr>
                </a:solidFill>
                <a:latin typeface="Dancing Script" pitchFamily="2" charset="0"/>
              </a:rPr>
              <a:t>a horchata visual de la diversidad cultural, refrescante y llena de matices</a:t>
            </a:r>
            <a:endParaRPr lang="en-US" sz="3200">
              <a:solidFill>
                <a:schemeClr val="bg2">
                  <a:lumMod val="20000"/>
                  <a:lumOff val="80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3" name="Substituent număr diapozitiv 2">
            <a:extLst>
              <a:ext uri="{FF2B5EF4-FFF2-40B4-BE49-F238E27FC236}">
                <a16:creationId xmlns:a16="http://schemas.microsoft.com/office/drawing/2014/main" id="{C1C99763-2779-5DE8-81DE-1CF25D953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8375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790CEF-CE80-37BB-C820-208849B3B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ine 2" descr="O imagine care conține îmbrăcăminte, încălțăminte, persoană, de interior&#10;&#10;Conținutul generat de inteligența artificială poate fi incorect.">
            <a:extLst>
              <a:ext uri="{FF2B5EF4-FFF2-40B4-BE49-F238E27FC236}">
                <a16:creationId xmlns:a16="http://schemas.microsoft.com/office/drawing/2014/main" id="{05F4D26E-72F3-7F07-0A38-7FC876AC7F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48" r="1" b="26336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87272CFF-1633-DF78-9589-83834265E574}"/>
              </a:ext>
            </a:extLst>
          </p:cNvPr>
          <p:cNvSpPr txBox="1"/>
          <p:nvPr/>
        </p:nvSpPr>
        <p:spPr>
          <a:xfrm>
            <a:off x="643467" y="6243879"/>
            <a:ext cx="10905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3200">
                <a:solidFill>
                  <a:schemeClr val="bg2">
                    <a:lumMod val="20000"/>
                    <a:lumOff val="80000"/>
                  </a:schemeClr>
                </a:solidFill>
                <a:latin typeface="Dancing Script" pitchFamily="2" charset="0"/>
              </a:rPr>
              <a:t>e</a:t>
            </a:r>
            <a:r>
              <a:rPr lang="es-ES" sz="3200">
                <a:solidFill>
                  <a:schemeClr val="bg2">
                    <a:lumMod val="20000"/>
                    <a:lumOff val="80000"/>
                  </a:schemeClr>
                </a:solidFill>
                <a:latin typeface="Dancing Script" pitchFamily="2" charset="0"/>
              </a:rPr>
              <a:t>l latido constante de la ciudad, congelado en fracciones de segundo</a:t>
            </a:r>
            <a:endParaRPr lang="en-US" sz="3200">
              <a:solidFill>
                <a:schemeClr val="bg2">
                  <a:lumMod val="20000"/>
                  <a:lumOff val="80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C6237A77-5872-3BA6-D1D8-45C41AC4C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615028"/>
      </p:ext>
    </p:extLst>
  </p:cSld>
  <p:clrMapOvr>
    <a:masterClrMapping/>
  </p:clrMapOvr>
  <p:transition spd="slow" advClick="0" advTm="5000">
    <p:wip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62AE06-4498-6672-1686-16BB164C5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ine 2" descr="O imagine care conține de interior, mobilă, decorațiuni interioare, bibliotecă&#10;&#10;Conținutul generat de inteligența artificială poate fi incorect.">
            <a:extLst>
              <a:ext uri="{FF2B5EF4-FFF2-40B4-BE49-F238E27FC236}">
                <a16:creationId xmlns:a16="http://schemas.microsoft.com/office/drawing/2014/main" id="{2F57C561-D867-7F87-39C4-C96D67D2C5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8" r="1" b="24947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FCA4A15B-D236-A9B6-6341-9331C68838F1}"/>
              </a:ext>
            </a:extLst>
          </p:cNvPr>
          <p:cNvSpPr txBox="1"/>
          <p:nvPr/>
        </p:nvSpPr>
        <p:spPr>
          <a:xfrm>
            <a:off x="3636818" y="6192982"/>
            <a:ext cx="79117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3200">
                <a:solidFill>
                  <a:schemeClr val="bg2">
                    <a:lumMod val="40000"/>
                    <a:lumOff val="60000"/>
                  </a:schemeClr>
                </a:solidFill>
                <a:latin typeface="Dancing Script" pitchFamily="2" charset="0"/>
              </a:rPr>
              <a:t>u</a:t>
            </a:r>
            <a:r>
              <a:rPr lang="es-ES" sz="3200">
                <a:solidFill>
                  <a:schemeClr val="bg2">
                    <a:lumMod val="40000"/>
                    <a:lumOff val="60000"/>
                  </a:schemeClr>
                </a:solidFill>
                <a:latin typeface="Dancing Script" pitchFamily="2" charset="0"/>
              </a:rPr>
              <a:t>n jardín secreto revelado en cada página</a:t>
            </a:r>
            <a:endParaRPr lang="en-US" sz="3200">
              <a:solidFill>
                <a:schemeClr val="bg2">
                  <a:lumMod val="40000"/>
                  <a:lumOff val="60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2EB20764-18C8-497D-7CCC-FE7B01BD1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19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B0231A-B7C1-3099-BB03-B46C2863F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ine 2" descr="O imagine care conține de interior, bibliotecă, scenă, carte&#10;&#10;Conținutul generat de inteligența artificială poate fi incorect.">
            <a:extLst>
              <a:ext uri="{FF2B5EF4-FFF2-40B4-BE49-F238E27FC236}">
                <a16:creationId xmlns:a16="http://schemas.microsoft.com/office/drawing/2014/main" id="{F8E2B9B8-3DCF-F10F-9BF7-EE9E9C5463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17" r="1" b="12568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CEFBC11E-62C5-2DF5-9B88-BDB540B103AD}"/>
              </a:ext>
            </a:extLst>
          </p:cNvPr>
          <p:cNvSpPr txBox="1"/>
          <p:nvPr/>
        </p:nvSpPr>
        <p:spPr>
          <a:xfrm>
            <a:off x="3116505" y="5655142"/>
            <a:ext cx="67340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3200">
                <a:solidFill>
                  <a:srgbClr val="0070C0"/>
                </a:solidFill>
                <a:latin typeface="Dancing Script" pitchFamily="2" charset="0"/>
              </a:rPr>
              <a:t>u</a:t>
            </a:r>
            <a:r>
              <a:rPr lang="es-ES" sz="3200">
                <a:solidFill>
                  <a:srgbClr val="0070C0"/>
                </a:solidFill>
                <a:latin typeface="Dancing Script" pitchFamily="2" charset="0"/>
              </a:rPr>
              <a:t>n crisol de sueños y esfuerzos individuales </a:t>
            </a:r>
            <a:r>
              <a:rPr lang="es-ES" sz="3200">
                <a:solidFill>
                  <a:schemeClr val="bg2">
                    <a:lumMod val="20000"/>
                    <a:lumOff val="80000"/>
                  </a:schemeClr>
                </a:solidFill>
                <a:latin typeface="Dancing Script" pitchFamily="2" charset="0"/>
              </a:rPr>
              <a:t>en el espacio colectivo</a:t>
            </a:r>
            <a:endParaRPr lang="en-US" sz="3200">
              <a:solidFill>
                <a:schemeClr val="bg2">
                  <a:lumMod val="20000"/>
                  <a:lumOff val="80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8DD8BA16-A44C-7118-9105-C46F836CF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9390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89FCB9-5D2C-B6DA-57C9-4D02AE9AE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ine 6" descr="O imagine care conține în aer liber, îmbrăcăminte, clădire, încălțăminte&#10;&#10;Conținutul generat de inteligența artificială poate fi incorect.">
            <a:extLst>
              <a:ext uri="{FF2B5EF4-FFF2-40B4-BE49-F238E27FC236}">
                <a16:creationId xmlns:a16="http://schemas.microsoft.com/office/drawing/2014/main" id="{3713EAA2-5D08-0986-60DF-03E2393B62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60" r="1" b="21625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" name="CasetăText 4">
            <a:extLst>
              <a:ext uri="{FF2B5EF4-FFF2-40B4-BE49-F238E27FC236}">
                <a16:creationId xmlns:a16="http://schemas.microsoft.com/office/drawing/2014/main" id="{BAF14048-E4B3-8862-03AD-EABEC23B8A5B}"/>
              </a:ext>
            </a:extLst>
          </p:cNvPr>
          <p:cNvSpPr txBox="1"/>
          <p:nvPr/>
        </p:nvSpPr>
        <p:spPr>
          <a:xfrm>
            <a:off x="1891146" y="6214533"/>
            <a:ext cx="9657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3200">
                <a:solidFill>
                  <a:schemeClr val="bg2">
                    <a:lumMod val="20000"/>
                    <a:lumOff val="80000"/>
                  </a:schemeClr>
                </a:solidFill>
                <a:latin typeface="Dancing Script" pitchFamily="2" charset="0"/>
              </a:rPr>
              <a:t>u</a:t>
            </a:r>
            <a:r>
              <a:rPr lang="es-ES" sz="3200">
                <a:solidFill>
                  <a:schemeClr val="bg2">
                    <a:lumMod val="20000"/>
                    <a:lumOff val="80000"/>
                  </a:schemeClr>
                </a:solidFill>
                <a:latin typeface="Dancing Script" pitchFamily="2" charset="0"/>
              </a:rPr>
              <a:t>n destello carmesí de un héroe inesperado en el lienzo urbano</a:t>
            </a:r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6AEB0990-1F93-9B36-1505-AF4C9C10E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878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5000">
        <p:circle/>
      </p:transition>
    </mc:Choice>
    <mc:Fallback xmlns="">
      <p:transition spd="slow" advClick="0" advTm="5000">
        <p:circl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BD161-FC31-8E9F-F7ED-A96C48EE4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ine 2" descr="O imagine care conține îmbrăcăminte, persoană, încălțăminte, om&#10;&#10;Conținutul generat de inteligența artificială poate fi incorect.">
            <a:extLst>
              <a:ext uri="{FF2B5EF4-FFF2-40B4-BE49-F238E27FC236}">
                <a16:creationId xmlns:a16="http://schemas.microsoft.com/office/drawing/2014/main" id="{4552E0AE-5F80-EA5B-B933-686E75265D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90" r="1" b="8594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9CED2044-ACEF-E47B-01BA-8D97D0475AF9}"/>
              </a:ext>
            </a:extLst>
          </p:cNvPr>
          <p:cNvSpPr txBox="1"/>
          <p:nvPr/>
        </p:nvSpPr>
        <p:spPr>
          <a:xfrm>
            <a:off x="1891146" y="6214533"/>
            <a:ext cx="9657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3200">
                <a:solidFill>
                  <a:schemeClr val="bg2">
                    <a:lumMod val="20000"/>
                    <a:lumOff val="80000"/>
                  </a:schemeClr>
                </a:solidFill>
                <a:latin typeface="Dancing Script" pitchFamily="2" charset="0"/>
              </a:rPr>
              <a:t>l</a:t>
            </a:r>
            <a:r>
              <a:rPr lang="es-ES" sz="3200">
                <a:solidFill>
                  <a:schemeClr val="bg2">
                    <a:lumMod val="20000"/>
                    <a:lumOff val="80000"/>
                  </a:schemeClr>
                </a:solidFill>
                <a:latin typeface="Dancing Script" pitchFamily="2" charset="0"/>
              </a:rPr>
              <a:t>os mercados, un hervidero de sabores, colores y encuentros</a:t>
            </a:r>
            <a:endParaRPr lang="en-US" sz="3200">
              <a:solidFill>
                <a:schemeClr val="bg2">
                  <a:lumMod val="20000"/>
                  <a:lumOff val="80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5FEFAB43-E542-1A46-740A-821F0475D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8230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5E3583-912A-CA06-47F3-07C766126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ine 2" descr="O imagine care conține clădire, cer, în aer liber, Zonă metropolitană&#10;&#10;Conținutul generat de inteligența artificială poate fi incorect.">
            <a:extLst>
              <a:ext uri="{FF2B5EF4-FFF2-40B4-BE49-F238E27FC236}">
                <a16:creationId xmlns:a16="http://schemas.microsoft.com/office/drawing/2014/main" id="{788475D1-A449-1CED-601F-AF488B7E22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56" r="1" b="14229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DB975D0F-EE7B-428D-7767-F52A5832603F}"/>
              </a:ext>
            </a:extLst>
          </p:cNvPr>
          <p:cNvSpPr txBox="1"/>
          <p:nvPr/>
        </p:nvSpPr>
        <p:spPr>
          <a:xfrm>
            <a:off x="4135701" y="49070"/>
            <a:ext cx="6302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3200">
                <a:solidFill>
                  <a:schemeClr val="bg2">
                    <a:lumMod val="20000"/>
                    <a:lumOff val="80000"/>
                  </a:schemeClr>
                </a:solidFill>
                <a:latin typeface="Dancing Script" pitchFamily="2" charset="0"/>
              </a:rPr>
              <a:t>el mosaico de rostros e historias</a:t>
            </a:r>
            <a:endParaRPr lang="en-US" sz="3200">
              <a:solidFill>
                <a:schemeClr val="bg2">
                  <a:lumMod val="20000"/>
                  <a:lumOff val="80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2D08FF58-3EC3-FA05-AC70-B7DA17AC1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91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B542CA-539C-4DEF-EABB-BE661FD50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ine 2" descr="O imagine care conține copac, în aer liber, lumina soarelui, pădure&#10;&#10;Conținutul generat de inteligența artificială poate fi incorect.">
            <a:extLst>
              <a:ext uri="{FF2B5EF4-FFF2-40B4-BE49-F238E27FC236}">
                <a16:creationId xmlns:a16="http://schemas.microsoft.com/office/drawing/2014/main" id="{FEE2B2F3-A133-8396-7AD2-9DD06A0B1F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25" r="1" b="21859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CasetăText 3">
            <a:extLst>
              <a:ext uri="{FF2B5EF4-FFF2-40B4-BE49-F238E27FC236}">
                <a16:creationId xmlns:a16="http://schemas.microsoft.com/office/drawing/2014/main" id="{A509598D-C0DA-7347-08B2-2D7F9C480BB6}"/>
              </a:ext>
            </a:extLst>
          </p:cNvPr>
          <p:cNvSpPr txBox="1"/>
          <p:nvPr/>
        </p:nvSpPr>
        <p:spPr>
          <a:xfrm>
            <a:off x="5824250" y="2501325"/>
            <a:ext cx="24261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3200">
                <a:solidFill>
                  <a:schemeClr val="accent4">
                    <a:lumMod val="75000"/>
                  </a:schemeClr>
                </a:solidFill>
                <a:latin typeface="Dancing Script" pitchFamily="2" charset="0"/>
              </a:rPr>
              <a:t>e</a:t>
            </a:r>
            <a:r>
              <a:rPr lang="es-ES" sz="3200">
                <a:solidFill>
                  <a:schemeClr val="accent4">
                    <a:lumMod val="75000"/>
                  </a:schemeClr>
                </a:solidFill>
                <a:latin typeface="Dancing Script" pitchFamily="2" charset="0"/>
              </a:rPr>
              <a:t>l pulso verde de una nación</a:t>
            </a:r>
            <a:endParaRPr lang="en-US" sz="3200">
              <a:solidFill>
                <a:schemeClr val="accent4">
                  <a:lumMod val="75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5" name="Substituent număr diapozitiv 4">
            <a:extLst>
              <a:ext uri="{FF2B5EF4-FFF2-40B4-BE49-F238E27FC236}">
                <a16:creationId xmlns:a16="http://schemas.microsoft.com/office/drawing/2014/main" id="{CF1E1E1C-4AA2-93AA-2166-700B51EAC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2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5C5F87-608B-1D8C-3651-58E2A60A5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ine 4" descr="O imagine care conține îmbrăcăminte, în aer liber, încălțăminte, clădire&#10;&#10;Conținutul generat de inteligența artificială poate fi incorect.">
            <a:extLst>
              <a:ext uri="{FF2B5EF4-FFF2-40B4-BE49-F238E27FC236}">
                <a16:creationId xmlns:a16="http://schemas.microsoft.com/office/drawing/2014/main" id="{F333BFF7-5D1E-ED5C-11CE-5F8E6B5E43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14" b="39585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7594443D-948E-DA3A-D951-D340E3720772}"/>
              </a:ext>
            </a:extLst>
          </p:cNvPr>
          <p:cNvSpPr txBox="1"/>
          <p:nvPr/>
        </p:nvSpPr>
        <p:spPr>
          <a:xfrm>
            <a:off x="3365453" y="6214533"/>
            <a:ext cx="85048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3200">
                <a:solidFill>
                  <a:schemeClr val="bg2">
                    <a:lumMod val="20000"/>
                    <a:lumOff val="80000"/>
                  </a:schemeClr>
                </a:solidFill>
                <a:latin typeface="Dancing Script" pitchFamily="2" charset="0"/>
              </a:rPr>
              <a:t>l</a:t>
            </a:r>
            <a:r>
              <a:rPr lang="es-ES" sz="3200">
                <a:solidFill>
                  <a:schemeClr val="bg2">
                    <a:lumMod val="20000"/>
                    <a:lumOff val="80000"/>
                  </a:schemeClr>
                </a:solidFill>
                <a:latin typeface="Dancing Script" pitchFamily="2" charset="0"/>
              </a:rPr>
              <a:t>os rituales y ceremonias, ventanas al cosmos indígena</a:t>
            </a:r>
            <a:endParaRPr lang="en-US" sz="3200">
              <a:solidFill>
                <a:schemeClr val="bg2">
                  <a:lumMod val="20000"/>
                  <a:lumOff val="80000"/>
                </a:schemeClr>
              </a:solidFill>
              <a:latin typeface="Dancing Script" pitchFamily="2" charset="0"/>
            </a:endParaRPr>
          </a:p>
        </p:txBody>
      </p:sp>
      <p:sp>
        <p:nvSpPr>
          <p:cNvPr id="3" name="Substituent număr diapozitiv 2">
            <a:extLst>
              <a:ext uri="{FF2B5EF4-FFF2-40B4-BE49-F238E27FC236}">
                <a16:creationId xmlns:a16="http://schemas.microsoft.com/office/drawing/2014/main" id="{8C6627EE-87C9-1AC6-0251-D624F312D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C467-51F2-496A-8BD1-51F0CA2274B6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276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ine 4" descr="O imagine care conține iarbă, în aer liber, sport, persoană&#10;&#10;Conținutul generat de inteligența artificială poate fi incorect.">
            <a:extLst>
              <a:ext uri="{FF2B5EF4-FFF2-40B4-BE49-F238E27FC236}">
                <a16:creationId xmlns:a16="http://schemas.microsoft.com/office/drawing/2014/main" id="{FAB4913E-196B-492B-0676-759D30A23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1" b="9428"/>
          <a:stretch/>
        </p:blipFill>
        <p:spPr>
          <a:xfrm>
            <a:off x="-21257" y="0"/>
            <a:ext cx="12213258" cy="6858000"/>
          </a:xfrm>
          <a:prstGeom prst="rect">
            <a:avLst/>
          </a:prstGeom>
        </p:spPr>
      </p:pic>
      <p:pic>
        <p:nvPicPr>
          <p:cNvPr id="6" name="Imagine 5" descr="O imagine care conține linie, alb, tipografie&#10;&#10;Conținutul generat de inteligența artificială poate fi incorect.">
            <a:extLst>
              <a:ext uri="{FF2B5EF4-FFF2-40B4-BE49-F238E27FC236}">
                <a16:creationId xmlns:a16="http://schemas.microsoft.com/office/drawing/2014/main" id="{38BBE5FC-7EF5-4CE7-7096-F2BE0C7256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2309" y="5367037"/>
            <a:ext cx="1781376" cy="1301775"/>
          </a:xfrm>
          <a:prstGeom prst="rect">
            <a:avLst/>
          </a:prstGeom>
        </p:spPr>
      </p:pic>
      <p:pic>
        <p:nvPicPr>
          <p:cNvPr id="2" name="Imagine 1">
            <a:extLst>
              <a:ext uri="{FF2B5EF4-FFF2-40B4-BE49-F238E27FC236}">
                <a16:creationId xmlns:a16="http://schemas.microsoft.com/office/drawing/2014/main" id="{193D4466-BC3F-CD17-DF28-C7CBC7B910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9801" y="3633224"/>
            <a:ext cx="3373884" cy="1627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12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14:window dir="vert"/>
      </p:transition>
    </mc:Choice>
    <mc:Fallback xmlns="">
      <p:transition spd="slow" advClick="0" advTm="5000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664</TotalTime>
  <Words>838</Words>
  <Application>Microsoft Office PowerPoint</Application>
  <PresentationFormat>Ecran lat</PresentationFormat>
  <Paragraphs>128</Paragraphs>
  <Slides>50</Slides>
  <Notes>0</Notes>
  <HiddenSlides>0</HiddenSlides>
  <MMClips>1</MMClips>
  <ScaleCrop>false</ScaleCrop>
  <HeadingPairs>
    <vt:vector size="6" baseType="variant">
      <vt:variant>
        <vt:lpstr>Fonturi utilizate</vt:lpstr>
      </vt:variant>
      <vt:variant>
        <vt:i4>9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50</vt:i4>
      </vt:variant>
    </vt:vector>
  </HeadingPairs>
  <TitlesOfParts>
    <vt:vector size="60" baseType="lpstr">
      <vt:lpstr>Allura</vt:lpstr>
      <vt:lpstr>Aptos</vt:lpstr>
      <vt:lpstr>Bell MT</vt:lpstr>
      <vt:lpstr>Century Gothic</vt:lpstr>
      <vt:lpstr>Dancing Script</vt:lpstr>
      <vt:lpstr>Rastanty Cortez</vt:lpstr>
      <vt:lpstr>Sitka Banner</vt:lpstr>
      <vt:lpstr>Sitka Display</vt:lpstr>
      <vt:lpstr>Wingdings 3</vt:lpstr>
      <vt:lpstr>Ion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 PowerPoint</dc:title>
  <dc:creator>author and editor: Florentin Smarandache</dc:creator>
  <cp:keywords>Cuba</cp:keywords>
  <cp:lastModifiedBy>Octavian Blaga</cp:lastModifiedBy>
  <cp:revision>163</cp:revision>
  <dcterms:created xsi:type="dcterms:W3CDTF">2023-12-14T13:38:10Z</dcterms:created>
  <dcterms:modified xsi:type="dcterms:W3CDTF">2025-04-16T08:18:01Z</dcterms:modified>
</cp:coreProperties>
</file>