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4"/>
  </p:notesMasterIdLst>
  <p:sldIdLst>
    <p:sldId id="296" r:id="rId2"/>
    <p:sldId id="301" r:id="rId3"/>
    <p:sldId id="306" r:id="rId4"/>
    <p:sldId id="302" r:id="rId5"/>
    <p:sldId id="304" r:id="rId6"/>
    <p:sldId id="305" r:id="rId7"/>
    <p:sldId id="308" r:id="rId8"/>
    <p:sldId id="299" r:id="rId9"/>
    <p:sldId id="309" r:id="rId10"/>
    <p:sldId id="298" r:id="rId11"/>
    <p:sldId id="257" r:id="rId12"/>
    <p:sldId id="258" r:id="rId13"/>
    <p:sldId id="303" r:id="rId14"/>
    <p:sldId id="259" r:id="rId15"/>
    <p:sldId id="260" r:id="rId16"/>
    <p:sldId id="261" r:id="rId17"/>
    <p:sldId id="262" r:id="rId18"/>
    <p:sldId id="263" r:id="rId19"/>
    <p:sldId id="319" r:id="rId20"/>
    <p:sldId id="264" r:id="rId21"/>
    <p:sldId id="265" r:id="rId22"/>
    <p:sldId id="266" r:id="rId23"/>
    <p:sldId id="311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6" r:id="rId33"/>
    <p:sldId id="275" r:id="rId34"/>
    <p:sldId id="278" r:id="rId35"/>
    <p:sldId id="277" r:id="rId36"/>
    <p:sldId id="312" r:id="rId37"/>
    <p:sldId id="280" r:id="rId38"/>
    <p:sldId id="316" r:id="rId39"/>
    <p:sldId id="279" r:id="rId40"/>
    <p:sldId id="317" r:id="rId41"/>
    <p:sldId id="282" r:id="rId42"/>
    <p:sldId id="281" r:id="rId43"/>
    <p:sldId id="313" r:id="rId44"/>
    <p:sldId id="285" r:id="rId45"/>
    <p:sldId id="314" r:id="rId46"/>
    <p:sldId id="283" r:id="rId47"/>
    <p:sldId id="284" r:id="rId48"/>
    <p:sldId id="315" r:id="rId49"/>
    <p:sldId id="294" r:id="rId50"/>
    <p:sldId id="318" r:id="rId51"/>
    <p:sldId id="320" r:id="rId52"/>
    <p:sldId id="295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C433E-87DB-425D-A315-36DCD28078DC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73F33-963F-4B0D-83AE-82A3A242B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73F33-963F-4B0D-83AE-82A3A242BBC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63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7861-2322-4088-99D3-45EE81B8BD63}" type="datetime1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33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4F3D4-D6F4-493A-8C56-8EC643CB029E}" type="datetime1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49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A75F-717E-41DD-9E8D-13C1A372AB96}" type="datetime1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24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405A7-5885-46F2-93A5-4FD2C66750EE}" type="datetime1">
              <a:rPr lang="en-US" smtClean="0"/>
              <a:t>9/19/2024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00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AE67-B27B-44D1-89D4-A8BF0932D210}" type="datetime1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24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C71D-354B-4477-A593-4A35335A4149}" type="datetime1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83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948-AC20-44F8-850C-AD99421E2632}" type="datetime1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712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E975-A09A-4FD7-BBB7-ED777A00E645}" type="datetime1">
              <a:rPr lang="en-US" smtClean="0"/>
              <a:t>9/19/2024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385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A44CDA6-96DB-407C-AE0C-FAB8AFCCBA00}" type="datetime1">
              <a:rPr lang="en-US" smtClean="0"/>
              <a:t>9/19/2024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196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B064-07FA-4BD5-9FEF-B1E0ECF99347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32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F53A-15F1-4211-9D11-68C4EAA5D6E6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1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BC3AE67-B27B-44D1-89D4-A8BF0932D210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973199B-5924-492D-AEE1-D7C7831FF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hyperlink" Target="https://www.ucv.edu.pe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cer, râu, apă&#10;&#10;Descriere generată automat">
            <a:extLst>
              <a:ext uri="{FF2B5EF4-FFF2-40B4-BE49-F238E27FC236}">
                <a16:creationId xmlns:a16="http://schemas.microsoft.com/office/drawing/2014/main" id="{EC81751D-ADCC-6611-2704-23A160183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" b="23175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pic>
        <p:nvPicPr>
          <p:cNvPr id="2" name="WhatsApp Audio 2024-07-29 at 12.15.32">
            <a:hlinkClick r:id="" action="ppaction://media"/>
            <a:extLst>
              <a:ext uri="{FF2B5EF4-FFF2-40B4-BE49-F238E27FC236}">
                <a16:creationId xmlns:a16="http://schemas.microsoft.com/office/drawing/2014/main" id="{66F7C5F6-0EB4-08DF-8216-763FB4D773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62112" y="4505194"/>
            <a:ext cx="487363" cy="487362"/>
          </a:xfrm>
          <a:prstGeom prst="rect">
            <a:avLst/>
          </a:prstGeom>
        </p:spPr>
      </p:pic>
      <p:sp>
        <p:nvSpPr>
          <p:cNvPr id="9" name="CasetăText 8">
            <a:extLst>
              <a:ext uri="{FF2B5EF4-FFF2-40B4-BE49-F238E27FC236}">
                <a16:creationId xmlns:a16="http://schemas.microsoft.com/office/drawing/2014/main" id="{7A08B1CE-C6CC-D011-843C-13F6FCD3DA3A}"/>
              </a:ext>
            </a:extLst>
          </p:cNvPr>
          <p:cNvSpPr txBox="1"/>
          <p:nvPr/>
        </p:nvSpPr>
        <p:spPr>
          <a:xfrm>
            <a:off x="4548963" y="3915261"/>
            <a:ext cx="53585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un </a:t>
            </a:r>
            <a:r>
              <a:rPr lang="ro-RO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album</a:t>
            </a:r>
            <a:r>
              <a:rPr lang="es-ES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 de fotografí</a:t>
            </a:r>
            <a:r>
              <a:rPr lang="ro-RO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i</a:t>
            </a:r>
            <a:r>
              <a:rPr lang="es-ES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 d</a:t>
            </a:r>
            <a:r>
              <a:rPr lang="ro-RO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in</a:t>
            </a:r>
            <a:r>
              <a:rPr lang="es-ES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 Per</a:t>
            </a:r>
            <a:r>
              <a:rPr lang="ro-RO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u</a:t>
            </a:r>
            <a:r>
              <a:rPr lang="es-ES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 </a:t>
            </a:r>
            <a:br>
              <a:rPr lang="ro-RO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</a:br>
            <a:r>
              <a:rPr lang="es-ES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de Florentin Smarandache</a:t>
            </a:r>
            <a:r>
              <a:rPr lang="ro-RO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,</a:t>
            </a:r>
            <a:br>
              <a:rPr lang="ro-RO" sz="28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</a:br>
            <a:r>
              <a:rPr lang="es-ES" sz="24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acompa</a:t>
            </a:r>
            <a:r>
              <a:rPr lang="ro-RO" sz="24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niat</a:t>
            </a:r>
            <a:r>
              <a:rPr lang="es-ES" sz="24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 de </a:t>
            </a:r>
            <a:r>
              <a:rPr lang="ro-RO" sz="24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versurile</a:t>
            </a:r>
            <a:r>
              <a:rPr lang="es-ES" sz="24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 </a:t>
            </a:r>
            <a:r>
              <a:rPr lang="ro-RO" sz="24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lui</a:t>
            </a:r>
            <a:r>
              <a:rPr lang="es-ES" sz="2400" b="0" i="0">
                <a:solidFill>
                  <a:srgbClr val="FFFF00"/>
                </a:solidFill>
                <a:effectLst/>
                <a:latin typeface="Playbill" panose="040506030A0602020202" pitchFamily="82" charset="0"/>
              </a:rPr>
              <a:t> César Vallejo</a:t>
            </a:r>
            <a:endParaRPr lang="en-US" sz="2800" dirty="0">
              <a:solidFill>
                <a:srgbClr val="FFFF00"/>
              </a:solidFill>
              <a:latin typeface="Playbill" panose="040506030A0602020202" pitchFamily="82" charset="0"/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CAF6D7CC-166A-9208-42EF-94C97B2A9F93}"/>
              </a:ext>
            </a:extLst>
          </p:cNvPr>
          <p:cNvSpPr txBox="1"/>
          <p:nvPr/>
        </p:nvSpPr>
        <p:spPr>
          <a:xfrm>
            <a:off x="1977570" y="176982"/>
            <a:ext cx="9565480" cy="4977054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ro-RO">
                <a:solidFill>
                  <a:srgbClr val="FF0000"/>
                </a:solidFill>
                <a:latin typeface="Sitka Heading Semibold" pitchFamily="2" charset="0"/>
              </a:rPr>
              <a:t>S</a:t>
            </a:r>
            <a:r>
              <a:rPr lang="ro-RO" i="1">
                <a:solidFill>
                  <a:srgbClr val="00B050"/>
                </a:solidFill>
                <a:latin typeface="Sitka Heading Semibold" pitchFamily="2" charset="0"/>
              </a:rPr>
              <a:t>P</a:t>
            </a:r>
            <a:r>
              <a:rPr lang="en-US" i="1">
                <a:solidFill>
                  <a:srgbClr val="00B050"/>
                </a:solidFill>
                <a:latin typeface="Sitka Heading Semibold" pitchFamily="2" charset="0"/>
              </a:rPr>
              <a:t>er</a:t>
            </a:r>
            <a:r>
              <a:rPr lang="ro-RO" i="1">
                <a:solidFill>
                  <a:srgbClr val="00B050"/>
                </a:solidFill>
                <a:latin typeface="Sitka Heading Semibold" pitchFamily="2" charset="0"/>
              </a:rPr>
              <a:t>u</a:t>
            </a:r>
            <a:r>
              <a:rPr lang="en-US">
                <a:solidFill>
                  <a:srgbClr val="FF0000"/>
                </a:solidFill>
                <a:latin typeface="Sitka Heading Semibold" pitchFamily="2" charset="0"/>
              </a:rPr>
              <a:t>an</a:t>
            </a:r>
            <a:r>
              <a:rPr lang="ro-RO">
                <a:solidFill>
                  <a:srgbClr val="FF0000"/>
                </a:solidFill>
                <a:latin typeface="Sitka Heading Semibold" pitchFamily="2" charset="0"/>
              </a:rPr>
              <a:t>ț</a:t>
            </a:r>
            <a:r>
              <a:rPr lang="en-US">
                <a:solidFill>
                  <a:srgbClr val="FF0000"/>
                </a:solidFill>
                <a:latin typeface="Sitka Heading Semibold" pitchFamily="2" charset="0"/>
              </a:rPr>
              <a:t>a</a:t>
            </a:r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D13B2990-838D-B71C-C245-7C6FFE2DCAA4}"/>
              </a:ext>
            </a:extLst>
          </p:cNvPr>
          <p:cNvSpPr txBox="1"/>
          <p:nvPr/>
        </p:nvSpPr>
        <p:spPr>
          <a:xfrm>
            <a:off x="2041481" y="84506"/>
            <a:ext cx="9565480" cy="4977054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ro-RO">
                <a:solidFill>
                  <a:schemeClr val="bg1"/>
                </a:solidFill>
                <a:latin typeface="Sitka Heading Semibold" pitchFamily="2" charset="0"/>
              </a:rPr>
              <a:t>S</a:t>
            </a:r>
            <a:r>
              <a:rPr lang="ro-RO" i="1">
                <a:solidFill>
                  <a:schemeClr val="bg1"/>
                </a:solidFill>
                <a:latin typeface="Sitka Heading Semibold" pitchFamily="2" charset="0"/>
              </a:rPr>
              <a:t>P</a:t>
            </a:r>
            <a:r>
              <a:rPr lang="en-US" i="1">
                <a:solidFill>
                  <a:schemeClr val="bg1"/>
                </a:solidFill>
                <a:latin typeface="Sitka Heading Semibold" pitchFamily="2" charset="0"/>
              </a:rPr>
              <a:t>er</a:t>
            </a:r>
            <a:r>
              <a:rPr lang="ro-RO" i="1">
                <a:solidFill>
                  <a:schemeClr val="bg1"/>
                </a:solidFill>
                <a:latin typeface="Sitka Heading Semibold" pitchFamily="2" charset="0"/>
              </a:rPr>
              <a:t>u</a:t>
            </a:r>
            <a:r>
              <a:rPr lang="en-US">
                <a:solidFill>
                  <a:schemeClr val="bg1"/>
                </a:solidFill>
                <a:latin typeface="Sitka Heading Semibold" pitchFamily="2" charset="0"/>
              </a:rPr>
              <a:t>an</a:t>
            </a:r>
            <a:r>
              <a:rPr lang="ro-RO">
                <a:solidFill>
                  <a:schemeClr val="bg1"/>
                </a:solidFill>
                <a:latin typeface="Sitka Heading Semibold" pitchFamily="2" charset="0"/>
              </a:rPr>
              <a:t>ț</a:t>
            </a:r>
            <a:r>
              <a:rPr lang="en-US">
                <a:solidFill>
                  <a:schemeClr val="bg1"/>
                </a:solidFill>
                <a:latin typeface="Sitka Heading Semibold" pitchFamily="2" charset="0"/>
              </a:rPr>
              <a:t>a</a:t>
            </a:r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2C28107E-80AB-CF60-CD26-7D0353716DE5}"/>
              </a:ext>
            </a:extLst>
          </p:cNvPr>
          <p:cNvSpPr txBox="1"/>
          <p:nvPr/>
        </p:nvSpPr>
        <p:spPr>
          <a:xfrm>
            <a:off x="2057514" y="-7970"/>
            <a:ext cx="9565480" cy="4977054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ro-RO">
                <a:solidFill>
                  <a:srgbClr val="FF0000"/>
                </a:solidFill>
                <a:latin typeface="Sitka Heading Semibold" pitchFamily="2" charset="0"/>
              </a:rPr>
              <a:t>S</a:t>
            </a:r>
            <a:r>
              <a:rPr lang="ro-RO" i="1">
                <a:solidFill>
                  <a:srgbClr val="00B050"/>
                </a:solidFill>
                <a:latin typeface="Sitka Heading Semibold" pitchFamily="2" charset="0"/>
              </a:rPr>
              <a:t>P</a:t>
            </a:r>
            <a:r>
              <a:rPr lang="en-US" i="1">
                <a:solidFill>
                  <a:srgbClr val="00B050"/>
                </a:solidFill>
                <a:latin typeface="Sitka Heading Semibold" pitchFamily="2" charset="0"/>
              </a:rPr>
              <a:t>er</a:t>
            </a:r>
            <a:r>
              <a:rPr lang="ro-RO" i="1">
                <a:solidFill>
                  <a:srgbClr val="00B050"/>
                </a:solidFill>
                <a:latin typeface="Sitka Heading Semibold" pitchFamily="2" charset="0"/>
              </a:rPr>
              <a:t>u</a:t>
            </a:r>
            <a:r>
              <a:rPr lang="en-US">
                <a:solidFill>
                  <a:srgbClr val="FF0000"/>
                </a:solidFill>
                <a:latin typeface="Sitka Heading Semibold" pitchFamily="2" charset="0"/>
              </a:rPr>
              <a:t>an</a:t>
            </a:r>
            <a:r>
              <a:rPr lang="ro-RO">
                <a:solidFill>
                  <a:srgbClr val="FF0000"/>
                </a:solidFill>
                <a:latin typeface="Sitka Heading Semibold" pitchFamily="2" charset="0"/>
              </a:rPr>
              <a:t>ț</a:t>
            </a:r>
            <a:r>
              <a:rPr lang="en-US">
                <a:solidFill>
                  <a:srgbClr val="FF0000"/>
                </a:solidFill>
                <a:latin typeface="Sitka Heading Semibold" pitchFamily="2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355200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6BF602F5-F592-7D13-07FC-7D88F9803557}"/>
              </a:ext>
            </a:extLst>
          </p:cNvPr>
          <p:cNvSpPr txBox="1"/>
          <p:nvPr/>
        </p:nvSpPr>
        <p:spPr>
          <a:xfrm>
            <a:off x="1708519" y="4806388"/>
            <a:ext cx="82172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4000" b="1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un </a:t>
            </a:r>
            <a:r>
              <a:rPr lang="ro-RO" sz="4000" b="1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album</a:t>
            </a:r>
            <a:r>
              <a:rPr lang="es-ES" sz="4000" b="1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 de fotografí</a:t>
            </a:r>
            <a:r>
              <a:rPr lang="ro-RO" sz="4000" b="1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i</a:t>
            </a:r>
            <a:r>
              <a:rPr lang="es-ES" sz="4000" b="1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 d</a:t>
            </a:r>
            <a:r>
              <a:rPr lang="ro-RO" sz="4000" b="1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in</a:t>
            </a:r>
            <a:r>
              <a:rPr lang="es-ES" sz="4000" b="1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 Per</a:t>
            </a:r>
            <a:r>
              <a:rPr lang="ro-RO" sz="4000" b="1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u </a:t>
            </a:r>
            <a:r>
              <a:rPr lang="es-ES" sz="4000" b="1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de Florentin Smarandache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latin typeface="Rastanty Cortez" panose="02000506000000020003" pitchFamily="2" charset="0"/>
            </a:endParaRPr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7812CC13-D782-4EE9-95AA-589220532A7C}"/>
              </a:ext>
            </a:extLst>
          </p:cNvPr>
          <p:cNvSpPr txBox="1"/>
          <p:nvPr/>
        </p:nvSpPr>
        <p:spPr>
          <a:xfrm>
            <a:off x="4621160" y="3890275"/>
            <a:ext cx="5304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o-RO" sz="4000" b="0" i="0">
                <a:solidFill>
                  <a:schemeClr val="accent6">
                    <a:lumMod val="75000"/>
                  </a:schemeClr>
                </a:solidFill>
                <a:effectLst/>
                <a:latin typeface="Sitka Heading Semibold" pitchFamily="2" charset="0"/>
              </a:rPr>
              <a:t>(în Peru </a:t>
            </a:r>
            <a:r>
              <a:rPr lang="ro-RO" sz="4000">
                <a:solidFill>
                  <a:schemeClr val="accent6">
                    <a:lumMod val="75000"/>
                  </a:schemeClr>
                </a:solidFill>
                <a:latin typeface="Sitka Heading Semibold" pitchFamily="2" charset="0"/>
              </a:rPr>
              <a:t>este</a:t>
            </a:r>
            <a:r>
              <a:rPr lang="ro-RO" sz="4000" b="0" i="0">
                <a:solidFill>
                  <a:schemeClr val="accent6">
                    <a:lumMod val="75000"/>
                  </a:schemeClr>
                </a:solidFill>
                <a:effectLst/>
                <a:latin typeface="Sitka Heading Semibold" pitchFamily="2" charset="0"/>
              </a:rPr>
              <a:t> speranța)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Sitka Heading Semibold" pitchFamily="2" charset="0"/>
            </a:endParaRPr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5F4AF049-BBE3-20B8-6EC6-236FB0E9D734}"/>
              </a:ext>
            </a:extLst>
          </p:cNvPr>
          <p:cNvSpPr txBox="1"/>
          <p:nvPr/>
        </p:nvSpPr>
        <p:spPr>
          <a:xfrm>
            <a:off x="3515226" y="6199251"/>
            <a:ext cx="6410574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o-RO">
                <a:solidFill>
                  <a:srgbClr val="3C4043"/>
                </a:solidFill>
                <a:latin typeface="Sitka Heading Semibold" pitchFamily="2" charset="0"/>
              </a:rPr>
              <a:t>Muzica de </a:t>
            </a:r>
            <a:r>
              <a:rPr lang="en-US" b="0" i="0">
                <a:solidFill>
                  <a:srgbClr val="3C4043"/>
                </a:solidFill>
                <a:effectLst/>
                <a:latin typeface="Sitka Heading Semibold" pitchFamily="2" charset="0"/>
              </a:rPr>
              <a:t>Carlos Carty</a:t>
            </a:r>
            <a:r>
              <a:rPr lang="ro-RO" b="0" i="0">
                <a:solidFill>
                  <a:srgbClr val="3C4043"/>
                </a:solidFill>
                <a:effectLst/>
                <a:latin typeface="Sitka Heading Semibold" pitchFamily="2" charset="0"/>
              </a:rPr>
              <a:t> </a:t>
            </a:r>
            <a:r>
              <a:rPr lang="en-US" b="0" i="0">
                <a:solidFill>
                  <a:srgbClr val="3C4043"/>
                </a:solidFill>
                <a:effectLst/>
                <a:latin typeface="Sitka Heading Semibold" pitchFamily="2" charset="0"/>
              </a:rPr>
              <a:t>– </a:t>
            </a:r>
            <a:r>
              <a:rPr lang="en-US">
                <a:solidFill>
                  <a:srgbClr val="3C4043"/>
                </a:solidFill>
                <a:latin typeface="Sitka Heading Semibold" pitchFamily="2" charset="0"/>
              </a:rPr>
              <a:t>“</a:t>
            </a:r>
            <a:r>
              <a:rPr lang="ro-RO">
                <a:solidFill>
                  <a:srgbClr val="3C4043"/>
                </a:solidFill>
                <a:latin typeface="Sitka Heading Semibold" pitchFamily="2" charset="0"/>
              </a:rPr>
              <a:t>Folclor muzical din Anzii peruani</a:t>
            </a:r>
            <a:r>
              <a:rPr lang="en-US" b="0" i="0">
                <a:solidFill>
                  <a:srgbClr val="3C4043"/>
                </a:solidFill>
                <a:effectLst/>
                <a:latin typeface="Sitka Heading Semibold" pitchFamily="2" charset="0"/>
              </a:rPr>
              <a:t>" </a:t>
            </a:r>
            <a:endParaRPr lang="en-US" b="0" i="0" dirty="0">
              <a:solidFill>
                <a:srgbClr val="3C4043"/>
              </a:solidFill>
              <a:effectLst/>
              <a:latin typeface="Sitka Heading Semibold" pitchFamily="2" charset="0"/>
            </a:endParaRPr>
          </a:p>
          <a:p>
            <a:pPr algn="r"/>
            <a:r>
              <a:rPr lang="ro-RO" sz="1050">
                <a:solidFill>
                  <a:srgbClr val="3C4043"/>
                </a:solidFill>
                <a:latin typeface="Sitka Heading Semibold" pitchFamily="2" charset="0"/>
              </a:rPr>
              <a:t>Sub licența </a:t>
            </a:r>
            <a:r>
              <a:rPr lang="en-US" sz="1050" b="0" i="1">
                <a:solidFill>
                  <a:srgbClr val="3C4043"/>
                </a:solidFill>
                <a:effectLst/>
                <a:latin typeface="Sitka Heading Semibold" pitchFamily="2" charset="0"/>
              </a:rPr>
              <a:t>Creative </a:t>
            </a:r>
            <a:r>
              <a:rPr lang="en-US" sz="1050" b="0" i="1" dirty="0">
                <a:solidFill>
                  <a:srgbClr val="3C4043"/>
                </a:solidFill>
                <a:effectLst/>
                <a:latin typeface="Sitka Heading Semibold" pitchFamily="2" charset="0"/>
              </a:rPr>
              <a:t>Commons: By Attribution 4.0</a:t>
            </a:r>
            <a:endParaRPr lang="es-ES" sz="1050" b="0" i="1" dirty="0">
              <a:solidFill>
                <a:srgbClr val="3C4043"/>
              </a:solidFill>
              <a:effectLst/>
              <a:latin typeface="Sitka Heading Semibold" pitchFamily="2" charset="0"/>
            </a:endParaRPr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99985020-418A-F800-7045-420CFDBDECF9}"/>
              </a:ext>
            </a:extLst>
          </p:cNvPr>
          <p:cNvSpPr txBox="1"/>
          <p:nvPr/>
        </p:nvSpPr>
        <p:spPr>
          <a:xfrm>
            <a:off x="679868" y="393291"/>
            <a:ext cx="11197657" cy="4230749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49737"/>
              </a:avLst>
            </a:prstTxWarp>
            <a:spAutoFit/>
          </a:bodyPr>
          <a:lstStyle/>
          <a:p>
            <a:r>
              <a:rPr lang="ro-RO">
                <a:solidFill>
                  <a:srgbClr val="FF0000"/>
                </a:solidFill>
                <a:latin typeface="Sitka Heading Semibold" pitchFamily="2" charset="0"/>
              </a:rPr>
              <a:t>S</a:t>
            </a:r>
            <a:r>
              <a:rPr lang="ro-RO" i="1">
                <a:solidFill>
                  <a:srgbClr val="00B050"/>
                </a:solidFill>
                <a:latin typeface="Sitka Heading Semibold" pitchFamily="2" charset="0"/>
              </a:rPr>
              <a:t>P</a:t>
            </a:r>
            <a:r>
              <a:rPr lang="en-US" i="1">
                <a:solidFill>
                  <a:srgbClr val="00B050"/>
                </a:solidFill>
                <a:latin typeface="Sitka Heading Semibold" pitchFamily="2" charset="0"/>
              </a:rPr>
              <a:t>er</a:t>
            </a:r>
            <a:r>
              <a:rPr lang="ro-RO" i="1">
                <a:solidFill>
                  <a:srgbClr val="00B050"/>
                </a:solidFill>
                <a:latin typeface="Sitka Heading Semibold" pitchFamily="2" charset="0"/>
              </a:rPr>
              <a:t>u</a:t>
            </a:r>
            <a:r>
              <a:rPr lang="en-US">
                <a:solidFill>
                  <a:srgbClr val="FF0000"/>
                </a:solidFill>
                <a:latin typeface="Sitka Heading Semibold" pitchFamily="2" charset="0"/>
              </a:rPr>
              <a:t>an</a:t>
            </a:r>
            <a:r>
              <a:rPr lang="ro-RO">
                <a:solidFill>
                  <a:srgbClr val="FF0000"/>
                </a:solidFill>
                <a:latin typeface="Sitka Heading Semibold" pitchFamily="2" charset="0"/>
              </a:rPr>
              <a:t>ț</a:t>
            </a:r>
            <a:r>
              <a:rPr lang="en-US">
                <a:solidFill>
                  <a:srgbClr val="FF0000"/>
                </a:solidFill>
                <a:latin typeface="Sitka Heading Semibold" pitchFamily="2" charset="0"/>
              </a:rPr>
              <a:t>a</a:t>
            </a:r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02DDEAAD-2557-6B40-68B4-242821439E9B}"/>
              </a:ext>
            </a:extLst>
          </p:cNvPr>
          <p:cNvSpPr txBox="1"/>
          <p:nvPr/>
        </p:nvSpPr>
        <p:spPr>
          <a:xfrm>
            <a:off x="3829800" y="5302464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3200" b="0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acompa</a:t>
            </a:r>
            <a:r>
              <a:rPr lang="ro-RO" sz="3200" b="0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niat</a:t>
            </a:r>
            <a:r>
              <a:rPr lang="es-ES" sz="3200" b="0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 de </a:t>
            </a:r>
            <a:r>
              <a:rPr lang="ro-RO" sz="3200" b="0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versurile</a:t>
            </a:r>
            <a:r>
              <a:rPr lang="es-ES" sz="3200" b="0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 </a:t>
            </a:r>
            <a:r>
              <a:rPr lang="ro-RO" sz="3200" b="0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lui</a:t>
            </a:r>
            <a:r>
              <a:rPr lang="es-ES" sz="3200" b="0" i="0">
                <a:solidFill>
                  <a:schemeClr val="accent6">
                    <a:lumMod val="75000"/>
                  </a:schemeClr>
                </a:solidFill>
                <a:effectLst/>
                <a:latin typeface="Rastanty Cortez" panose="02000506000000020003" pitchFamily="2" charset="0"/>
              </a:rPr>
              <a:t> César Vallejo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Rastanty Cortez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61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tăText 2">
            <a:extLst>
              <a:ext uri="{FF2B5EF4-FFF2-40B4-BE49-F238E27FC236}">
                <a16:creationId xmlns:a16="http://schemas.microsoft.com/office/drawing/2014/main" id="{67985A0D-88AC-1F9F-77B1-0A28D06D8DB6}"/>
              </a:ext>
            </a:extLst>
          </p:cNvPr>
          <p:cNvSpPr txBox="1"/>
          <p:nvPr/>
        </p:nvSpPr>
        <p:spPr>
          <a:xfrm>
            <a:off x="740393" y="513565"/>
            <a:ext cx="75678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sz="3200" b="0" i="0">
                <a:effectLst/>
                <a:latin typeface="Aptos Display" panose="020B0004020202020204" pitchFamily="34" charset="0"/>
              </a:rPr>
              <a:t>Un album </a:t>
            </a:r>
            <a:r>
              <a:rPr lang="es-ES" sz="3200" b="0" i="0">
                <a:effectLst/>
                <a:latin typeface="Aptos Display" panose="020B0004020202020204" pitchFamily="34" charset="0"/>
              </a:rPr>
              <a:t>acompa</a:t>
            </a:r>
            <a:r>
              <a:rPr lang="ro-RO" sz="3200" b="0" i="0">
                <a:effectLst/>
                <a:latin typeface="Aptos Display" panose="020B0004020202020204" pitchFamily="34" charset="0"/>
              </a:rPr>
              <a:t>niat</a:t>
            </a:r>
            <a:r>
              <a:rPr lang="es-ES" sz="3200" b="0" i="0">
                <a:effectLst/>
                <a:latin typeface="Aptos Display" panose="020B0004020202020204" pitchFamily="34" charset="0"/>
              </a:rPr>
              <a:t> de </a:t>
            </a:r>
            <a:r>
              <a:rPr lang="ro-RO" sz="3200" b="0" i="0">
                <a:effectLst/>
                <a:latin typeface="Aptos Display" panose="020B0004020202020204" pitchFamily="34" charset="0"/>
              </a:rPr>
              <a:t>versuri</a:t>
            </a:r>
            <a:r>
              <a:rPr lang="ro-RO" sz="3200">
                <a:latin typeface="Aptos Display" panose="020B0004020202020204" pitchFamily="34" charset="0"/>
              </a:rPr>
              <a:t> extrase din</a:t>
            </a:r>
            <a:r>
              <a:rPr lang="es-ES" sz="3200" b="0" i="0">
                <a:effectLst/>
                <a:latin typeface="Aptos Display" panose="020B0004020202020204" pitchFamily="34" charset="0"/>
              </a:rPr>
              <a:t> </a:t>
            </a:r>
            <a:r>
              <a:rPr lang="ro-RO" sz="3200" b="0" i="0">
                <a:effectLst/>
                <a:latin typeface="Aptos Display" panose="020B0004020202020204" pitchFamily="34" charset="0"/>
              </a:rPr>
              <a:t>poemele lui  </a:t>
            </a:r>
            <a:br>
              <a:rPr lang="ro-RO" sz="3200" b="0" i="0">
                <a:effectLst/>
                <a:latin typeface="Aptos Display" panose="020B0004020202020204" pitchFamily="34" charset="0"/>
              </a:rPr>
            </a:br>
            <a:r>
              <a:rPr lang="ro-RO" sz="32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în traducerea lui Florentin Smarandache</a:t>
            </a:r>
            <a:endParaRPr lang="es-ES" sz="3200" b="0" i="0" dirty="0">
              <a:solidFill>
                <a:srgbClr val="3C4043"/>
              </a:solidFill>
              <a:effectLst/>
              <a:latin typeface="Aptos Display" panose="020B0004020202020204" pitchFamily="34" charset="0"/>
            </a:endParaRPr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4B9DD8C4-E603-C405-4179-A7055CA7A921}"/>
              </a:ext>
            </a:extLst>
          </p:cNvPr>
          <p:cNvSpPr txBox="1"/>
          <p:nvPr/>
        </p:nvSpPr>
        <p:spPr>
          <a:xfrm>
            <a:off x="1289205" y="3180975"/>
            <a:ext cx="726221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César Abraham Vallejo Mendoza (1892</a:t>
            </a:r>
            <a:r>
              <a:rPr lang="ro-RO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-</a:t>
            </a:r>
            <a:r>
              <a:rPr lang="es-ES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1938) a fost un poet, scriitor, dramaturg și jurnalist peruvian</a:t>
            </a:r>
            <a:r>
              <a:rPr lang="ro-RO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, </a:t>
            </a:r>
            <a:r>
              <a:rPr lang="es-ES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considerat unul dintre marii inovatori </a:t>
            </a:r>
            <a:r>
              <a:rPr lang="ro-RO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ai poeziei</a:t>
            </a:r>
            <a:r>
              <a:rPr lang="es-ES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 secolului XX.</a:t>
            </a:r>
            <a:r>
              <a:rPr lang="ro-RO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 Vallejo s-a refugiat din fața persecuțiilor din țara natală în Europa în anii 1920, locuind în principal la Paris. A publicat și eseuri, reportaje, nuvele, teatru, iar corespondența sa a fost tipărită post-mortem. Conștiință socială acută, implicându-se în mișcările politice de stânga ca membru fervent al Partidului Comunist Peruan, a vizitat, pe timpurile lui Stalin, Uniunea Sovietică.</a:t>
            </a:r>
            <a:endParaRPr lang="es-ES" sz="2000" b="0" i="0" dirty="0">
              <a:solidFill>
                <a:srgbClr val="3C4043"/>
              </a:solidFill>
              <a:effectLst/>
              <a:latin typeface="Aptos Display" panose="020B0004020202020204" pitchFamily="34" charset="0"/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1034C1E5-E772-174D-DB1D-0129C70B9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788" y="876234"/>
            <a:ext cx="3673479" cy="65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ibros: VOY A HABLAR DE LA ESPERANZA - VALLEJO, CÉSAR - Foto 1">
            <a:extLst>
              <a:ext uri="{FF2B5EF4-FFF2-40B4-BE49-F238E27FC236}">
                <a16:creationId xmlns:a16="http://schemas.microsoft.com/office/drawing/2014/main" id="{789D64E5-D58F-BC60-2CC9-999CD10A71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" t="3871" r="7433" b="2365"/>
          <a:stretch/>
        </p:blipFill>
        <p:spPr bwMode="auto">
          <a:xfrm>
            <a:off x="8923256" y="110613"/>
            <a:ext cx="3219312" cy="5555225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reptunghi 6">
            <a:extLst>
              <a:ext uri="{FF2B5EF4-FFF2-40B4-BE49-F238E27FC236}">
                <a16:creationId xmlns:a16="http://schemas.microsoft.com/office/drawing/2014/main" id="{135211F2-4C4B-5FC8-7F32-CA34ADA90675}"/>
              </a:ext>
            </a:extLst>
          </p:cNvPr>
          <p:cNvSpPr/>
          <p:nvPr/>
        </p:nvSpPr>
        <p:spPr>
          <a:xfrm>
            <a:off x="235974" y="6184490"/>
            <a:ext cx="11956026" cy="3847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1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mbrăcăminte, persoană, Chip de om, scenă&#10;&#10;Descriere generată automat">
            <a:extLst>
              <a:ext uri="{FF2B5EF4-FFF2-40B4-BE49-F238E27FC236}">
                <a16:creationId xmlns:a16="http://schemas.microsoft.com/office/drawing/2014/main" id="{99281E98-E081-AFC6-E714-761186F849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9" t="34894" r="20000" b="22716"/>
          <a:stretch/>
        </p:blipFill>
        <p:spPr>
          <a:xfrm>
            <a:off x="7674448" y="1232164"/>
            <a:ext cx="3933240" cy="2936712"/>
          </a:xfrm>
          <a:prstGeom prst="rect">
            <a:avLst/>
          </a:prstGeom>
        </p:spPr>
      </p:pic>
      <p:pic>
        <p:nvPicPr>
          <p:cNvPr id="5" name="Imagine 4" descr="O imagine care conține text, alb, linie, tipografie&#10;&#10;Descriere generată automat">
            <a:extLst>
              <a:ext uri="{FF2B5EF4-FFF2-40B4-BE49-F238E27FC236}">
                <a16:creationId xmlns:a16="http://schemas.microsoft.com/office/drawing/2014/main" id="{78C96833-6D97-A7CA-7E86-E861DBC66F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308" y="5191999"/>
            <a:ext cx="1917240" cy="1401060"/>
          </a:xfrm>
          <a:prstGeom prst="rect">
            <a:avLst/>
          </a:prstGeom>
        </p:spPr>
      </p:pic>
      <p:sp>
        <p:nvSpPr>
          <p:cNvPr id="4" name="CasetăText 3">
            <a:extLst>
              <a:ext uri="{FF2B5EF4-FFF2-40B4-BE49-F238E27FC236}">
                <a16:creationId xmlns:a16="http://schemas.microsoft.com/office/drawing/2014/main" id="{6A392090-BA53-1B45-40E7-E79333E893EB}"/>
              </a:ext>
            </a:extLst>
          </p:cNvPr>
          <p:cNvSpPr txBox="1"/>
          <p:nvPr/>
        </p:nvSpPr>
        <p:spPr>
          <a:xfrm>
            <a:off x="592881" y="1134868"/>
            <a:ext cx="594566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sz="24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	Albumul de față conține fotografii din Peru, în special din capitala Lima, capturate în vara anului 2024, când am vizitat spectaculoasa țară sud-americană cu ocazia unei conferințe științifice pe teme neutrosofice și plitogenice, dar și pentru a-mi vedea pentru prima oară nepoțica tocmai născută, Briana</a:t>
            </a:r>
            <a:r>
              <a:rPr lang="es-ES" sz="24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. </a:t>
            </a:r>
            <a:endParaRPr lang="ro-RO" sz="2400" b="0" i="0">
              <a:solidFill>
                <a:srgbClr val="3C4043"/>
              </a:solidFill>
              <a:effectLst/>
              <a:latin typeface="Aptos Display" panose="020B0004020202020204" pitchFamily="34" charset="0"/>
            </a:endParaRPr>
          </a:p>
          <a:p>
            <a:pPr algn="just"/>
            <a:r>
              <a:rPr lang="ro-RO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	</a:t>
            </a:r>
            <a:r>
              <a:rPr lang="es-ES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Conferința s-a desfășurat la Universidad César Vallejo (</a:t>
            </a:r>
            <a:r>
              <a:rPr lang="es-ES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  <a:hlinkClick r:id="rId4"/>
              </a:rPr>
              <a:t>https://www.ucv.edu.pe</a:t>
            </a:r>
            <a:r>
              <a:rPr lang="es-ES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), Campus los Olivos, în Lima</a:t>
            </a:r>
            <a:r>
              <a:rPr lang="ro-RO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, 8-9 iulie 2024.</a:t>
            </a:r>
          </a:p>
          <a:p>
            <a:pPr algn="just"/>
            <a:endParaRPr lang="ro-RO" sz="2000" b="0" i="0">
              <a:solidFill>
                <a:srgbClr val="3C4043"/>
              </a:solidFill>
              <a:effectLst/>
              <a:latin typeface="Aptos Display" panose="020B0004020202020204" pitchFamily="34" charset="0"/>
            </a:endParaRPr>
          </a:p>
          <a:p>
            <a:pPr algn="just"/>
            <a:r>
              <a:rPr lang="ro-RO" sz="2400">
                <a:solidFill>
                  <a:srgbClr val="3C4043"/>
                </a:solidFill>
                <a:latin typeface="Aptos Display" panose="020B0004020202020204" pitchFamily="34" charset="0"/>
              </a:rPr>
              <a:t>	</a:t>
            </a:r>
            <a:r>
              <a:rPr lang="ro-RO" sz="2000">
                <a:solidFill>
                  <a:srgbClr val="3C4043"/>
                </a:solidFill>
                <a:latin typeface="Aptos Display" panose="020B0004020202020204" pitchFamily="34" charset="0"/>
              </a:rPr>
              <a:t>Textul care însoțește fotografiile aparțin poetului peruan César Vallejo (lista completă a poemelor utilizate se găsește la finele albumului).</a:t>
            </a:r>
            <a:endParaRPr lang="es-ES" sz="2000" b="0" i="0" dirty="0">
              <a:solidFill>
                <a:srgbClr val="3C4043"/>
              </a:solidFill>
              <a:effectLst/>
              <a:latin typeface="Aptos Display" panose="020B0004020202020204" pitchFamily="34" charset="0"/>
            </a:endParaRPr>
          </a:p>
          <a:p>
            <a:pPr algn="just"/>
            <a:r>
              <a:rPr lang="ro-RO" sz="20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	</a:t>
            </a:r>
            <a:r>
              <a:rPr lang="ro-RO" sz="2000">
                <a:solidFill>
                  <a:srgbClr val="3C4043"/>
                </a:solidFill>
                <a:latin typeface="Aptos Display" panose="020B0004020202020204" pitchFamily="34" charset="0"/>
              </a:rPr>
              <a:t>Fotografiile sunt acompaniate de muzică instrumentală produsă de Carlos Carty.</a:t>
            </a:r>
            <a:endParaRPr lang="es-ES" sz="2000" b="0" i="0" dirty="0">
              <a:solidFill>
                <a:srgbClr val="3C4043"/>
              </a:solidFill>
              <a:effectLst/>
              <a:latin typeface="Aptos Display" panose="020B0004020202020204" pitchFamily="34" charset="0"/>
            </a:endParaRPr>
          </a:p>
        </p:txBody>
      </p:sp>
      <p:pic>
        <p:nvPicPr>
          <p:cNvPr id="6" name="Imagine 5" descr="O imagine care conține text, Font, captură de ecran, siglă&#10;&#10;Descriere generată automat">
            <a:extLst>
              <a:ext uri="{FF2B5EF4-FFF2-40B4-BE49-F238E27FC236}">
                <a16:creationId xmlns:a16="http://schemas.microsoft.com/office/drawing/2014/main" id="{12B88784-B188-E98C-B78E-90EBE445D1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2693"/>
          <a:stretch/>
        </p:blipFill>
        <p:spPr>
          <a:xfrm>
            <a:off x="9832308" y="4499475"/>
            <a:ext cx="1775380" cy="557225"/>
          </a:xfrm>
          <a:prstGeom prst="rect">
            <a:avLst/>
          </a:prstGeo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2BCA9C66-5091-E5CB-59EF-DA1E13149BBE}"/>
              </a:ext>
            </a:extLst>
          </p:cNvPr>
          <p:cNvSpPr txBox="1"/>
          <p:nvPr/>
        </p:nvSpPr>
        <p:spPr>
          <a:xfrm>
            <a:off x="7587744" y="4581398"/>
            <a:ext cx="301428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 err="1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Biblio</a:t>
            </a:r>
            <a:r>
              <a:rPr lang="en-US" b="0" i="0" dirty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 Publishing</a:t>
            </a:r>
          </a:p>
          <a:p>
            <a:r>
              <a:rPr lang="en-US" b="0" i="0" dirty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1091 West 1st Ave</a:t>
            </a:r>
          </a:p>
          <a:p>
            <a:r>
              <a:rPr lang="en-US" b="0" i="0" dirty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Grandview Heights, OH 43212</a:t>
            </a:r>
          </a:p>
          <a:p>
            <a:r>
              <a:rPr lang="en-US" b="0" i="0" dirty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United States of America</a:t>
            </a:r>
          </a:p>
          <a:p>
            <a:r>
              <a:rPr lang="en-US" b="0" i="0" dirty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Ph. 614.485.0721  </a:t>
            </a:r>
          </a:p>
          <a:p>
            <a:r>
              <a:rPr lang="en-US" b="0" i="0" dirty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Em. </a:t>
            </a:r>
            <a:r>
              <a:rPr lang="en-US" b="0" i="0" dirty="0" err="1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Info@BiblioPublishing.com</a:t>
            </a:r>
            <a:endParaRPr lang="en-US" b="0" i="0" dirty="0">
              <a:solidFill>
                <a:srgbClr val="3C4043"/>
              </a:solidFill>
              <a:effectLst/>
              <a:latin typeface="Rastanty Cortez" panose="02000506000000020003" pitchFamily="2" charset="0"/>
            </a:endParaRPr>
          </a:p>
          <a:p>
            <a:r>
              <a:rPr lang="en-US" b="0" i="0" dirty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https://</a:t>
            </a:r>
            <a:r>
              <a:rPr lang="en-US" b="0" i="0" dirty="0" err="1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BiblioPublishing.com</a:t>
            </a:r>
            <a:r>
              <a:rPr lang="en-US" b="0" i="0" dirty="0">
                <a:solidFill>
                  <a:srgbClr val="3C4043"/>
                </a:solidFill>
                <a:effectLst/>
                <a:latin typeface="Rastanty Cortez" panose="02000506000000020003" pitchFamily="2" charset="0"/>
              </a:rPr>
              <a:t>/</a:t>
            </a:r>
          </a:p>
        </p:txBody>
      </p:sp>
      <p:sp>
        <p:nvSpPr>
          <p:cNvPr id="8" name="Dreptunghi 7">
            <a:extLst>
              <a:ext uri="{FF2B5EF4-FFF2-40B4-BE49-F238E27FC236}">
                <a16:creationId xmlns:a16="http://schemas.microsoft.com/office/drawing/2014/main" id="{2B3A710A-39DC-3B8A-7293-B12166951207}"/>
              </a:ext>
            </a:extLst>
          </p:cNvPr>
          <p:cNvSpPr/>
          <p:nvPr/>
        </p:nvSpPr>
        <p:spPr>
          <a:xfrm>
            <a:off x="0" y="334252"/>
            <a:ext cx="11607688" cy="3847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56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aerian, Fotografie aeriană, nor, Vedere de sus&#10;&#10;Descriere generată automat">
            <a:extLst>
              <a:ext uri="{FF2B5EF4-FFF2-40B4-BE49-F238E27FC236}">
                <a16:creationId xmlns:a16="http://schemas.microsoft.com/office/drawing/2014/main" id="{3BAA3342-6E17-0CAE-CA06-BB62AED6F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5" r="1" b="5143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A1345095-07DD-260A-2DB0-FB0870C07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6492875"/>
            <a:ext cx="685800" cy="3651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>
                <a:spcAft>
                  <a:spcPts val="600"/>
                </a:spcAft>
              </a:pPr>
              <a:t>5</a:t>
            </a:fld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F9AA0DB8-392C-5368-7AC6-FAFBEDD2F905}"/>
              </a:ext>
            </a:extLst>
          </p:cNvPr>
          <p:cNvSpPr txBox="1"/>
          <p:nvPr/>
        </p:nvSpPr>
        <p:spPr>
          <a:xfrm>
            <a:off x="5771536" y="5626199"/>
            <a:ext cx="41098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să te văd am nevoie,</a:t>
            </a:r>
          </a:p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speranță să te văd</a:t>
            </a:r>
          </a:p>
        </p:txBody>
      </p:sp>
    </p:spTree>
    <p:extLst>
      <p:ext uri="{BB962C8B-B14F-4D97-AF65-F5344CB8AC3E}">
        <p14:creationId xmlns:p14="http://schemas.microsoft.com/office/powerpoint/2010/main" val="2284315244"/>
      </p:ext>
    </p:extLst>
  </p:cSld>
  <p:clrMapOvr>
    <a:masterClrMapping/>
  </p:clrMapOvr>
  <p:transition spd="slow" advClick="0" advTm="5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ine 9" descr="O imagine care conține în aer liber, vehicul, text, Vehicul de teren&#10;&#10;Descriere generată automat">
            <a:extLst>
              <a:ext uri="{FF2B5EF4-FFF2-40B4-BE49-F238E27FC236}">
                <a16:creationId xmlns:a16="http://schemas.microsoft.com/office/drawing/2014/main" id="{81F13212-CDC8-0DA9-583D-4DD4F6456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" r="1" b="22898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B3DB5BC6-0EB6-925A-205A-A3A4CE99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9316" y="6345381"/>
            <a:ext cx="668594" cy="365125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fld id="{5973199B-5924-492D-AEE1-D7C7831FF51D}" type="slidenum">
              <a:rPr lang="en-US" sz="2000"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>
                <a:spcAft>
                  <a:spcPts val="600"/>
                </a:spcAft>
              </a:pPr>
              <a:t>6</a:t>
            </a:fld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E211E73F-2063-2EDF-A1C9-77565777F1BF}"/>
              </a:ext>
            </a:extLst>
          </p:cNvPr>
          <p:cNvSpPr txBox="1"/>
          <p:nvPr/>
        </p:nvSpPr>
        <p:spPr>
          <a:xfrm>
            <a:off x="1943035" y="1162355"/>
            <a:ext cx="28644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 zi de care deja îmi amintesc</a:t>
            </a:r>
            <a:endParaRPr lang="ro-RO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88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5000">
        <p:cut/>
      </p:transition>
    </mc:Choice>
    <mc:Fallback xmlns="">
      <p:transition advClick="0" advTm="5000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de interior, persoană, îmbrăcăminte, perete&#10;&#10;Descriere generată automat">
            <a:extLst>
              <a:ext uri="{FF2B5EF4-FFF2-40B4-BE49-F238E27FC236}">
                <a16:creationId xmlns:a16="http://schemas.microsoft.com/office/drawing/2014/main" id="{334E0817-30C5-1D54-EB2F-FF5EDD3B9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3" b="1598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A0B40E76-98F4-40AB-5785-019257489869}"/>
              </a:ext>
            </a:extLst>
          </p:cNvPr>
          <p:cNvSpPr txBox="1"/>
          <p:nvPr/>
        </p:nvSpPr>
        <p:spPr>
          <a:xfrm>
            <a:off x="834955" y="219310"/>
            <a:ext cx="5192219" cy="478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1000"/>
              </a:spcBef>
              <a:buClr>
                <a:schemeClr val="accent2"/>
              </a:buClr>
            </a:pPr>
            <a:r>
              <a:rPr lang="en-US" sz="20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Sunt complet. Iată, viața!</a:t>
            </a:r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DA90A5BE-B4DF-95B3-C35F-FEE3215F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 vert="horz" lIns="18288" tIns="45720" rIns="18288" bIns="45720" rtlCol="0" anchor="ctr">
            <a:normAutofit fontScale="40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973199B-5924-492D-AEE1-D7C7831FF51D}" type="slidenum">
              <a:rPr lang="en-US" sz="34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1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n aer liber, cer, nor, Ruină&#10;&#10;Descriere generată automat">
            <a:extLst>
              <a:ext uri="{FF2B5EF4-FFF2-40B4-BE49-F238E27FC236}">
                <a16:creationId xmlns:a16="http://schemas.microsoft.com/office/drawing/2014/main" id="{9FE3427A-CC5D-5089-F43F-E61A34C8F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0" r="1" b="14905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9ED5BC96-2385-39B1-E8E8-1DFFB3A50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65"/>
            <a:ext cx="2743200" cy="365125"/>
          </a:xfrm>
        </p:spPr>
        <p:txBody>
          <a:bodyPr/>
          <a:lstStyle/>
          <a:p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8</a:t>
            </a:fld>
            <a:endParaRPr lang="en-US" sz="2000" dirty="0"/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AF877487-E38A-D7E7-1EC3-F21849826C08}"/>
              </a:ext>
            </a:extLst>
          </p:cNvPr>
          <p:cNvSpPr txBox="1"/>
          <p:nvPr/>
        </p:nvSpPr>
        <p:spPr>
          <a:xfrm>
            <a:off x="587051" y="385318"/>
            <a:ext cx="66003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s-a oprit la jumătatea înălțimii extreme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375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îmbrăcăminte, în aer liber, blugi, persoană&#10;&#10;Descriere generată automat">
            <a:extLst>
              <a:ext uri="{FF2B5EF4-FFF2-40B4-BE49-F238E27FC236}">
                <a16:creationId xmlns:a16="http://schemas.microsoft.com/office/drawing/2014/main" id="{BA407A86-7DB8-0DA0-FC70-D20EE3F31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-30978" y="10"/>
            <a:ext cx="12191980" cy="6857990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B9BF1D8F-B219-987B-A1E5-DD40FF758FB2}"/>
              </a:ext>
            </a:extLst>
          </p:cNvPr>
          <p:cNvSpPr txBox="1"/>
          <p:nvPr/>
        </p:nvSpPr>
        <p:spPr>
          <a:xfrm>
            <a:off x="6096000" y="421380"/>
            <a:ext cx="5221716" cy="941796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kern="1200" spc="200" baseline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piciorul înțepenit, iar enigma - cel mai înalt punct</a:t>
            </a:r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10B6A792-9A31-14E0-CCCB-336FD595B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 vert="horz" lIns="18288" tIns="45720" rIns="18288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973199B-5924-492D-AEE1-D7C7831FF51D}" type="slidenum">
              <a:rPr lang="en-US" sz="2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696139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în aer liber, cer, Vehicul de teren, vehicul&#10;&#10;Descriere generată automat">
            <a:extLst>
              <a:ext uri="{FF2B5EF4-FFF2-40B4-BE49-F238E27FC236}">
                <a16:creationId xmlns:a16="http://schemas.microsoft.com/office/drawing/2014/main" id="{F7081282-298B-062F-C35B-2CE22C72F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1" r="-1" b="3905"/>
          <a:stretch/>
        </p:blipFill>
        <p:spPr>
          <a:xfrm>
            <a:off x="2" y="10"/>
            <a:ext cx="12191271" cy="6857989"/>
          </a:xfrm>
          <a:custGeom>
            <a:avLst/>
            <a:gdLst/>
            <a:ahLst/>
            <a:cxnLst/>
            <a:rect l="l" t="t" r="r" b="b"/>
            <a:pathLst>
              <a:path w="12191271" h="6850048">
                <a:moveTo>
                  <a:pt x="636938" y="0"/>
                </a:moveTo>
                <a:lnTo>
                  <a:pt x="12191271" y="0"/>
                </a:lnTo>
                <a:lnTo>
                  <a:pt x="12191271" y="34"/>
                </a:lnTo>
                <a:lnTo>
                  <a:pt x="12188836" y="26696"/>
                </a:lnTo>
                <a:cubicBezTo>
                  <a:pt x="12159738" y="43228"/>
                  <a:pt x="12151834" y="118002"/>
                  <a:pt x="12131136" y="168244"/>
                </a:cubicBezTo>
                <a:cubicBezTo>
                  <a:pt x="12124808" y="199505"/>
                  <a:pt x="12149886" y="254732"/>
                  <a:pt x="12134482" y="260696"/>
                </a:cubicBezTo>
                <a:cubicBezTo>
                  <a:pt x="12141738" y="278745"/>
                  <a:pt x="12126232" y="287417"/>
                  <a:pt x="12123358" y="303160"/>
                </a:cubicBezTo>
                <a:cubicBezTo>
                  <a:pt x="12127622" y="318147"/>
                  <a:pt x="12122174" y="322795"/>
                  <a:pt x="12119930" y="334153"/>
                </a:cubicBezTo>
                <a:cubicBezTo>
                  <a:pt x="12122824" y="340739"/>
                  <a:pt x="12121652" y="350621"/>
                  <a:pt x="12117292" y="352523"/>
                </a:cubicBezTo>
                <a:cubicBezTo>
                  <a:pt x="12108502" y="344302"/>
                  <a:pt x="12109672" y="380554"/>
                  <a:pt x="12103022" y="380764"/>
                </a:cubicBezTo>
                <a:cubicBezTo>
                  <a:pt x="12099682" y="400323"/>
                  <a:pt x="12099092" y="490383"/>
                  <a:pt x="12087384" y="501357"/>
                </a:cubicBezTo>
                <a:cubicBezTo>
                  <a:pt x="12078470" y="540103"/>
                  <a:pt x="12088892" y="604695"/>
                  <a:pt x="12086884" y="621818"/>
                </a:cubicBezTo>
                <a:cubicBezTo>
                  <a:pt x="12103872" y="645808"/>
                  <a:pt x="12046274" y="710838"/>
                  <a:pt x="12037912" y="783603"/>
                </a:cubicBezTo>
                <a:cubicBezTo>
                  <a:pt x="12038728" y="794128"/>
                  <a:pt x="12038178" y="799388"/>
                  <a:pt x="12033652" y="800460"/>
                </a:cubicBezTo>
                <a:cubicBezTo>
                  <a:pt x="12030680" y="822866"/>
                  <a:pt x="12018000" y="839465"/>
                  <a:pt x="12021616" y="857543"/>
                </a:cubicBezTo>
                <a:cubicBezTo>
                  <a:pt x="12012916" y="850673"/>
                  <a:pt x="12020790" y="891755"/>
                  <a:pt x="12011726" y="892266"/>
                </a:cubicBezTo>
                <a:cubicBezTo>
                  <a:pt x="12007210" y="905052"/>
                  <a:pt x="11997872" y="927582"/>
                  <a:pt x="11994512" y="934260"/>
                </a:cubicBezTo>
                <a:lnTo>
                  <a:pt x="11991560" y="932336"/>
                </a:lnTo>
                <a:lnTo>
                  <a:pt x="11990514" y="940487"/>
                </a:lnTo>
                <a:lnTo>
                  <a:pt x="11988602" y="958836"/>
                </a:lnTo>
                <a:cubicBezTo>
                  <a:pt x="11985966" y="966456"/>
                  <a:pt x="11975758" y="977088"/>
                  <a:pt x="11974700" y="986207"/>
                </a:cubicBezTo>
                <a:cubicBezTo>
                  <a:pt x="11970938" y="1004735"/>
                  <a:pt x="11977876" y="1007075"/>
                  <a:pt x="11982258" y="1013556"/>
                </a:cubicBezTo>
                <a:cubicBezTo>
                  <a:pt x="11981214" y="1026451"/>
                  <a:pt x="11971950" y="1050442"/>
                  <a:pt x="11968448" y="1063580"/>
                </a:cubicBezTo>
                <a:cubicBezTo>
                  <a:pt x="11964708" y="1069989"/>
                  <a:pt x="11969836" y="1093522"/>
                  <a:pt x="11961240" y="1092388"/>
                </a:cubicBezTo>
                <a:cubicBezTo>
                  <a:pt x="11960426" y="1105603"/>
                  <a:pt x="11958786" y="1112923"/>
                  <a:pt x="11957400" y="1120089"/>
                </a:cubicBezTo>
                <a:lnTo>
                  <a:pt x="11952458" y="1136369"/>
                </a:lnTo>
                <a:cubicBezTo>
                  <a:pt x="11950090" y="1140925"/>
                  <a:pt x="11948538" y="1146011"/>
                  <a:pt x="11948726" y="1152132"/>
                </a:cubicBezTo>
                <a:lnTo>
                  <a:pt x="11949742" y="1158140"/>
                </a:lnTo>
                <a:lnTo>
                  <a:pt x="11948154" y="1158608"/>
                </a:lnTo>
                <a:cubicBezTo>
                  <a:pt x="11945686" y="1158803"/>
                  <a:pt x="11928734" y="1161056"/>
                  <a:pt x="11927260" y="1180442"/>
                </a:cubicBezTo>
                <a:cubicBezTo>
                  <a:pt x="11921496" y="1192709"/>
                  <a:pt x="11919204" y="1203402"/>
                  <a:pt x="11915994" y="1221353"/>
                </a:cubicBezTo>
                <a:cubicBezTo>
                  <a:pt x="11915516" y="1232713"/>
                  <a:pt x="11926308" y="1235102"/>
                  <a:pt x="11924388" y="1248604"/>
                </a:cubicBezTo>
                <a:cubicBezTo>
                  <a:pt x="11911346" y="1301115"/>
                  <a:pt x="11929638" y="1279167"/>
                  <a:pt x="11916648" y="1307095"/>
                </a:cubicBezTo>
                <a:cubicBezTo>
                  <a:pt x="11915436" y="1312439"/>
                  <a:pt x="11915606" y="1317191"/>
                  <a:pt x="11916360" y="1321583"/>
                </a:cubicBezTo>
                <a:lnTo>
                  <a:pt x="11918132" y="1328373"/>
                </a:lnTo>
                <a:lnTo>
                  <a:pt x="11911374" y="1349635"/>
                </a:lnTo>
                <a:cubicBezTo>
                  <a:pt x="11908688" y="1360345"/>
                  <a:pt x="11906470" y="1371840"/>
                  <a:pt x="11904778" y="1383852"/>
                </a:cubicBezTo>
                <a:cubicBezTo>
                  <a:pt x="11907652" y="1387748"/>
                  <a:pt x="11902226" y="1395665"/>
                  <a:pt x="11900890" y="1399838"/>
                </a:cubicBezTo>
                <a:cubicBezTo>
                  <a:pt x="11902940" y="1400643"/>
                  <a:pt x="11902928" y="1410976"/>
                  <a:pt x="11900874" y="1413889"/>
                </a:cubicBezTo>
                <a:cubicBezTo>
                  <a:pt x="11886092" y="1485537"/>
                  <a:pt x="11909474" y="1450776"/>
                  <a:pt x="11893500" y="1491153"/>
                </a:cubicBezTo>
                <a:cubicBezTo>
                  <a:pt x="11892154" y="1498399"/>
                  <a:pt x="11892622" y="1504376"/>
                  <a:pt x="11893858" y="1509677"/>
                </a:cubicBezTo>
                <a:lnTo>
                  <a:pt x="11897264" y="1519651"/>
                </a:lnTo>
                <a:lnTo>
                  <a:pt x="11895090" y="1525679"/>
                </a:lnTo>
                <a:cubicBezTo>
                  <a:pt x="11892484" y="1550498"/>
                  <a:pt x="11896104" y="1559433"/>
                  <a:pt x="11890274" y="1572282"/>
                </a:cubicBezTo>
                <a:cubicBezTo>
                  <a:pt x="11897250" y="1597020"/>
                  <a:pt x="11889764" y="1586796"/>
                  <a:pt x="11886744" y="1602539"/>
                </a:cubicBezTo>
                <a:cubicBezTo>
                  <a:pt x="11883642" y="1614697"/>
                  <a:pt x="11882502" y="1589859"/>
                  <a:pt x="11880728" y="1602238"/>
                </a:cubicBezTo>
                <a:cubicBezTo>
                  <a:pt x="11881720" y="1616707"/>
                  <a:pt x="11874476" y="1613372"/>
                  <a:pt x="11875940" y="1628576"/>
                </a:cubicBezTo>
                <a:cubicBezTo>
                  <a:pt x="11881788" y="1627172"/>
                  <a:pt x="11872080" y="1656092"/>
                  <a:pt x="11876794" y="1658841"/>
                </a:cubicBezTo>
                <a:lnTo>
                  <a:pt x="11876694" y="1659046"/>
                </a:lnTo>
                <a:cubicBezTo>
                  <a:pt x="11866634" y="1667627"/>
                  <a:pt x="11851866" y="1763404"/>
                  <a:pt x="11841806" y="1771984"/>
                </a:cubicBezTo>
                <a:cubicBezTo>
                  <a:pt x="11810410" y="1824881"/>
                  <a:pt x="11780100" y="1952023"/>
                  <a:pt x="11765636" y="2016516"/>
                </a:cubicBezTo>
                <a:cubicBezTo>
                  <a:pt x="11751172" y="2081009"/>
                  <a:pt x="11756430" y="2114985"/>
                  <a:pt x="11755018" y="2158942"/>
                </a:cubicBezTo>
                <a:lnTo>
                  <a:pt x="11756288" y="2240371"/>
                </a:lnTo>
                <a:lnTo>
                  <a:pt x="11751858" y="2253578"/>
                </a:lnTo>
                <a:cubicBezTo>
                  <a:pt x="11750642" y="2255242"/>
                  <a:pt x="11750294" y="2257858"/>
                  <a:pt x="11752262" y="2273603"/>
                </a:cubicBezTo>
                <a:cubicBezTo>
                  <a:pt x="11740738" y="2308149"/>
                  <a:pt x="11737736" y="2368195"/>
                  <a:pt x="11722998" y="2393147"/>
                </a:cubicBezTo>
                <a:cubicBezTo>
                  <a:pt x="11727870" y="2391170"/>
                  <a:pt x="11729790" y="2408227"/>
                  <a:pt x="11726462" y="2418325"/>
                </a:cubicBezTo>
                <a:cubicBezTo>
                  <a:pt x="11745428" y="2412080"/>
                  <a:pt x="11706204" y="2455637"/>
                  <a:pt x="11717312" y="2469703"/>
                </a:cubicBezTo>
                <a:cubicBezTo>
                  <a:pt x="11706060" y="2466046"/>
                  <a:pt x="11682162" y="2507996"/>
                  <a:pt x="11689052" y="2534428"/>
                </a:cubicBezTo>
                <a:cubicBezTo>
                  <a:pt x="11683298" y="2568704"/>
                  <a:pt x="11671550" y="2590146"/>
                  <a:pt x="11671572" y="2628315"/>
                </a:cubicBezTo>
                <a:cubicBezTo>
                  <a:pt x="11669958" y="2628904"/>
                  <a:pt x="11668516" y="2630315"/>
                  <a:pt x="11667202" y="2632291"/>
                </a:cubicBezTo>
                <a:lnTo>
                  <a:pt x="11663792" y="2639275"/>
                </a:lnTo>
                <a:lnTo>
                  <a:pt x="11663828" y="2640882"/>
                </a:lnTo>
                <a:cubicBezTo>
                  <a:pt x="11663260" y="2646928"/>
                  <a:pt x="11662318" y="2649787"/>
                  <a:pt x="11661216" y="2651232"/>
                </a:cubicBezTo>
                <a:lnTo>
                  <a:pt x="11659736" y="2651998"/>
                </a:lnTo>
                <a:lnTo>
                  <a:pt x="11657658" y="2658628"/>
                </a:lnTo>
                <a:lnTo>
                  <a:pt x="11652798" y="2670425"/>
                </a:lnTo>
                <a:lnTo>
                  <a:pt x="11652608" y="2673819"/>
                </a:lnTo>
                <a:lnTo>
                  <a:pt x="11646398" y="2693461"/>
                </a:lnTo>
                <a:lnTo>
                  <a:pt x="11646654" y="2694295"/>
                </a:lnTo>
                <a:cubicBezTo>
                  <a:pt x="11647086" y="2696613"/>
                  <a:pt x="11647138" y="2699170"/>
                  <a:pt x="11646396" y="2702293"/>
                </a:cubicBezTo>
                <a:cubicBezTo>
                  <a:pt x="11652536" y="2705759"/>
                  <a:pt x="11647852" y="2707391"/>
                  <a:pt x="11645122" y="2716295"/>
                </a:cubicBezTo>
                <a:cubicBezTo>
                  <a:pt x="11654048" y="2723663"/>
                  <a:pt x="11643268" y="2743972"/>
                  <a:pt x="11646406" y="2755554"/>
                </a:cubicBezTo>
                <a:cubicBezTo>
                  <a:pt x="11644200" y="2761932"/>
                  <a:pt x="11642026" y="2768809"/>
                  <a:pt x="11639970" y="2776095"/>
                </a:cubicBezTo>
                <a:lnTo>
                  <a:pt x="11638858" y="2780546"/>
                </a:lnTo>
                <a:lnTo>
                  <a:pt x="11638912" y="2780766"/>
                </a:lnTo>
                <a:cubicBezTo>
                  <a:pt x="11638832" y="2782014"/>
                  <a:pt x="11638528" y="2783583"/>
                  <a:pt x="11637890" y="2785722"/>
                </a:cubicBezTo>
                <a:lnTo>
                  <a:pt x="11636832" y="2788662"/>
                </a:lnTo>
                <a:lnTo>
                  <a:pt x="11634674" y="2797295"/>
                </a:lnTo>
                <a:lnTo>
                  <a:pt x="11634434" y="2801139"/>
                </a:lnTo>
                <a:cubicBezTo>
                  <a:pt x="11635286" y="2816294"/>
                  <a:pt x="11647702" y="2823339"/>
                  <a:pt x="11638528" y="2839295"/>
                </a:cubicBezTo>
                <a:cubicBezTo>
                  <a:pt x="11636094" y="2865138"/>
                  <a:pt x="11641034" y="2884181"/>
                  <a:pt x="11634070" y="2906237"/>
                </a:cubicBezTo>
                <a:cubicBezTo>
                  <a:pt x="11631818" y="2930445"/>
                  <a:pt x="11632514" y="2952380"/>
                  <a:pt x="11628506" y="2972091"/>
                </a:cubicBezTo>
                <a:cubicBezTo>
                  <a:pt x="11629844" y="2981191"/>
                  <a:pt x="11625508" y="2988486"/>
                  <a:pt x="11625932" y="2995729"/>
                </a:cubicBezTo>
                <a:cubicBezTo>
                  <a:pt x="11626358" y="3002972"/>
                  <a:pt x="11636102" y="3002605"/>
                  <a:pt x="11631060" y="3015551"/>
                </a:cubicBezTo>
                <a:cubicBezTo>
                  <a:pt x="11639036" y="3026970"/>
                  <a:pt x="11634852" y="3046550"/>
                  <a:pt x="11634862" y="3052653"/>
                </a:cubicBezTo>
                <a:lnTo>
                  <a:pt x="11638472" y="3085161"/>
                </a:lnTo>
                <a:lnTo>
                  <a:pt x="11617590" y="3113393"/>
                </a:lnTo>
                <a:cubicBezTo>
                  <a:pt x="11621846" y="3121866"/>
                  <a:pt x="11613122" y="3148828"/>
                  <a:pt x="11622718" y="3149063"/>
                </a:cubicBezTo>
                <a:cubicBezTo>
                  <a:pt x="11620874" y="3159401"/>
                  <a:pt x="11616380" y="3164407"/>
                  <a:pt x="11622820" y="3163072"/>
                </a:cubicBezTo>
                <a:cubicBezTo>
                  <a:pt x="11622276" y="3170605"/>
                  <a:pt x="11620826" y="3184783"/>
                  <a:pt x="11619438" y="3194257"/>
                </a:cubicBezTo>
                <a:lnTo>
                  <a:pt x="11614494" y="3219915"/>
                </a:lnTo>
                <a:lnTo>
                  <a:pt x="11613098" y="3221731"/>
                </a:lnTo>
                <a:cubicBezTo>
                  <a:pt x="11612634" y="3224213"/>
                  <a:pt x="11612392" y="3231115"/>
                  <a:pt x="11611708" y="3234801"/>
                </a:cubicBezTo>
                <a:lnTo>
                  <a:pt x="11609006" y="3243851"/>
                </a:lnTo>
                <a:cubicBezTo>
                  <a:pt x="11607894" y="3246676"/>
                  <a:pt x="11606598" y="3249062"/>
                  <a:pt x="11605054" y="3250812"/>
                </a:cubicBezTo>
                <a:cubicBezTo>
                  <a:pt x="11608816" y="3286401"/>
                  <a:pt x="11599242" y="3315146"/>
                  <a:pt x="11596882" y="3351401"/>
                </a:cubicBezTo>
                <a:cubicBezTo>
                  <a:pt x="11606320" y="3370932"/>
                  <a:pt x="11574486" y="3407777"/>
                  <a:pt x="11562942" y="3412738"/>
                </a:cubicBezTo>
                <a:cubicBezTo>
                  <a:pt x="11558508" y="3443835"/>
                  <a:pt x="11567878" y="3479425"/>
                  <a:pt x="11562930" y="3515212"/>
                </a:cubicBezTo>
                <a:lnTo>
                  <a:pt x="11545452" y="3647527"/>
                </a:lnTo>
                <a:cubicBezTo>
                  <a:pt x="11538634" y="3726778"/>
                  <a:pt x="11536610" y="3789073"/>
                  <a:pt x="11537114" y="3864465"/>
                </a:cubicBezTo>
                <a:cubicBezTo>
                  <a:pt x="11537618" y="3939858"/>
                  <a:pt x="11535598" y="4034053"/>
                  <a:pt x="11548476" y="4099881"/>
                </a:cubicBezTo>
                <a:lnTo>
                  <a:pt x="11552432" y="4165133"/>
                </a:lnTo>
                <a:lnTo>
                  <a:pt x="11552732" y="4173457"/>
                </a:lnTo>
                <a:cubicBezTo>
                  <a:pt x="11546540" y="4200651"/>
                  <a:pt x="11557802" y="4228513"/>
                  <a:pt x="11553200" y="4250383"/>
                </a:cubicBezTo>
                <a:cubicBezTo>
                  <a:pt x="11552922" y="4256452"/>
                  <a:pt x="11553192" y="4261667"/>
                  <a:pt x="11553798" y="4266324"/>
                </a:cubicBezTo>
                <a:lnTo>
                  <a:pt x="11556298" y="4278290"/>
                </a:lnTo>
                <a:lnTo>
                  <a:pt x="11558608" y="4279552"/>
                </a:lnTo>
                <a:lnTo>
                  <a:pt x="11559256" y="4288041"/>
                </a:lnTo>
                <a:lnTo>
                  <a:pt x="11559842" y="4289935"/>
                </a:lnTo>
                <a:cubicBezTo>
                  <a:pt x="11559766" y="4297619"/>
                  <a:pt x="11558376" y="4321255"/>
                  <a:pt x="11558794" y="4334153"/>
                </a:cubicBezTo>
                <a:cubicBezTo>
                  <a:pt x="11561310" y="4357137"/>
                  <a:pt x="11552162" y="4349289"/>
                  <a:pt x="11562346" y="4367326"/>
                </a:cubicBezTo>
                <a:cubicBezTo>
                  <a:pt x="11559750" y="4411719"/>
                  <a:pt x="11572402" y="4426587"/>
                  <a:pt x="11564954" y="4468612"/>
                </a:cubicBezTo>
                <a:cubicBezTo>
                  <a:pt x="11563988" y="4505670"/>
                  <a:pt x="11581512" y="4533280"/>
                  <a:pt x="11580786" y="4546196"/>
                </a:cubicBezTo>
                <a:cubicBezTo>
                  <a:pt x="11581754" y="4580683"/>
                  <a:pt x="11563866" y="4624484"/>
                  <a:pt x="11563432" y="4665534"/>
                </a:cubicBezTo>
                <a:cubicBezTo>
                  <a:pt x="11565794" y="4700759"/>
                  <a:pt x="11560190" y="4735452"/>
                  <a:pt x="11568406" y="4764690"/>
                </a:cubicBezTo>
                <a:cubicBezTo>
                  <a:pt x="11567130" y="4767647"/>
                  <a:pt x="11566180" y="4770968"/>
                  <a:pt x="11565462" y="4774527"/>
                </a:cubicBezTo>
                <a:lnTo>
                  <a:pt x="11564000" y="4785178"/>
                </a:lnTo>
                <a:lnTo>
                  <a:pt x="11564328" y="4798347"/>
                </a:lnTo>
                <a:lnTo>
                  <a:pt x="11563206" y="4801234"/>
                </a:lnTo>
                <a:lnTo>
                  <a:pt x="11561136" y="4826142"/>
                </a:lnTo>
                <a:lnTo>
                  <a:pt x="11561700" y="4829040"/>
                </a:lnTo>
                <a:lnTo>
                  <a:pt x="11560522" y="4853748"/>
                </a:lnTo>
                <a:lnTo>
                  <a:pt x="11560924" y="4853991"/>
                </a:lnTo>
                <a:cubicBezTo>
                  <a:pt x="11561796" y="4855098"/>
                  <a:pt x="11562390" y="4856978"/>
                  <a:pt x="11562416" y="4860528"/>
                </a:cubicBezTo>
                <a:cubicBezTo>
                  <a:pt x="11568496" y="4853650"/>
                  <a:pt x="11564776" y="4862172"/>
                  <a:pt x="11564316" y="4873245"/>
                </a:cubicBezTo>
                <a:lnTo>
                  <a:pt x="11572682" y="4927107"/>
                </a:lnTo>
                <a:lnTo>
                  <a:pt x="11572672" y="4932248"/>
                </a:lnTo>
                <a:cubicBezTo>
                  <a:pt x="11572704" y="4932275"/>
                  <a:pt x="11572734" y="4932305"/>
                  <a:pt x="11572766" y="4932333"/>
                </a:cubicBezTo>
                <a:cubicBezTo>
                  <a:pt x="11572964" y="4933414"/>
                  <a:pt x="11573036" y="4935090"/>
                  <a:pt x="11572942" y="4937721"/>
                </a:cubicBezTo>
                <a:lnTo>
                  <a:pt x="11577402" y="4975055"/>
                </a:lnTo>
                <a:cubicBezTo>
                  <a:pt x="11574168" y="4991322"/>
                  <a:pt x="11579054" y="4994280"/>
                  <a:pt x="11580860" y="5016279"/>
                </a:cubicBezTo>
                <a:cubicBezTo>
                  <a:pt x="11577794" y="5025639"/>
                  <a:pt x="11578930" y="5033009"/>
                  <a:pt x="11581396" y="5040153"/>
                </a:cubicBezTo>
                <a:cubicBezTo>
                  <a:pt x="11580034" y="5061698"/>
                  <a:pt x="11583522" y="5081146"/>
                  <a:pt x="11584442" y="5105259"/>
                </a:cubicBezTo>
                <a:cubicBezTo>
                  <a:pt x="11580512" y="5131545"/>
                  <a:pt x="11587750" y="5144617"/>
                  <a:pt x="11588702" y="5170388"/>
                </a:cubicBezTo>
                <a:cubicBezTo>
                  <a:pt x="11581846" y="5193034"/>
                  <a:pt x="11594798" y="5188571"/>
                  <a:pt x="11597568" y="5201681"/>
                </a:cubicBezTo>
                <a:lnTo>
                  <a:pt x="11596842" y="5215195"/>
                </a:lnTo>
                <a:lnTo>
                  <a:pt x="11596192" y="5218814"/>
                </a:lnTo>
                <a:cubicBezTo>
                  <a:pt x="11595848" y="5221331"/>
                  <a:pt x="11595754" y="5223032"/>
                  <a:pt x="11595836" y="5224243"/>
                </a:cubicBezTo>
                <a:lnTo>
                  <a:pt x="11595408" y="5229443"/>
                </a:lnTo>
                <a:cubicBezTo>
                  <a:pt x="11594346" y="5237912"/>
                  <a:pt x="11593122" y="5246108"/>
                  <a:pt x="11591796" y="5253878"/>
                </a:cubicBezTo>
                <a:cubicBezTo>
                  <a:pt x="11596328" y="5261714"/>
                  <a:pt x="11588472" y="5289750"/>
                  <a:pt x="11598078" y="5288650"/>
                </a:cubicBezTo>
                <a:cubicBezTo>
                  <a:pt x="11596572" y="5299191"/>
                  <a:pt x="11592238" y="5304794"/>
                  <a:pt x="11598640" y="5302571"/>
                </a:cubicBezTo>
                <a:cubicBezTo>
                  <a:pt x="11598320" y="5306080"/>
                  <a:pt x="11598696" y="5308372"/>
                  <a:pt x="11599412" y="5310113"/>
                </a:cubicBezTo>
                <a:lnTo>
                  <a:pt x="11599768" y="5310652"/>
                </a:lnTo>
                <a:lnTo>
                  <a:pt x="11593310" y="5352392"/>
                </a:lnTo>
                <a:lnTo>
                  <a:pt x="11592144" y="5360280"/>
                </a:lnTo>
                <a:lnTo>
                  <a:pt x="11589598" y="5374040"/>
                </a:lnTo>
                <a:lnTo>
                  <a:pt x="11589840" y="5375477"/>
                </a:lnTo>
                <a:lnTo>
                  <a:pt x="11587428" y="5384856"/>
                </a:lnTo>
                <a:cubicBezTo>
                  <a:pt x="11586404" y="5387820"/>
                  <a:pt x="11585186" y="5390375"/>
                  <a:pt x="11583696" y="5392331"/>
                </a:cubicBezTo>
                <a:cubicBezTo>
                  <a:pt x="11588614" y="5427214"/>
                  <a:pt x="11579964" y="5457140"/>
                  <a:pt x="11578774" y="5493537"/>
                </a:cubicBezTo>
                <a:cubicBezTo>
                  <a:pt x="11574386" y="5533576"/>
                  <a:pt x="11562428" y="5590359"/>
                  <a:pt x="11557362" y="5632561"/>
                </a:cubicBezTo>
                <a:lnTo>
                  <a:pt x="11548380" y="5746753"/>
                </a:lnTo>
                <a:cubicBezTo>
                  <a:pt x="11556238" y="5772089"/>
                  <a:pt x="11550878" y="5798350"/>
                  <a:pt x="11551024" y="5822826"/>
                </a:cubicBezTo>
                <a:cubicBezTo>
                  <a:pt x="11542796" y="5814291"/>
                  <a:pt x="11553924" y="5853157"/>
                  <a:pt x="11544052" y="5852276"/>
                </a:cubicBezTo>
                <a:cubicBezTo>
                  <a:pt x="11544390" y="5856758"/>
                  <a:pt x="11545032" y="5861128"/>
                  <a:pt x="11545748" y="5865520"/>
                </a:cubicBezTo>
                <a:lnTo>
                  <a:pt x="11546116" y="5867822"/>
                </a:lnTo>
                <a:lnTo>
                  <a:pt x="11545906" y="5876651"/>
                </a:lnTo>
                <a:lnTo>
                  <a:pt x="11547962" y="5879618"/>
                </a:lnTo>
                <a:lnTo>
                  <a:pt x="11549160" y="5893249"/>
                </a:lnTo>
                <a:cubicBezTo>
                  <a:pt x="11549282" y="5898280"/>
                  <a:pt x="11549030" y="5903609"/>
                  <a:pt x="11548180" y="5909369"/>
                </a:cubicBezTo>
                <a:cubicBezTo>
                  <a:pt x="11541720" y="5927436"/>
                  <a:pt x="11549640" y="5963239"/>
                  <a:pt x="11541162" y="5985355"/>
                </a:cubicBezTo>
                <a:cubicBezTo>
                  <a:pt x="11538794" y="5993983"/>
                  <a:pt x="11531140" y="6003419"/>
                  <a:pt x="11533408" y="6010880"/>
                </a:cubicBezTo>
                <a:cubicBezTo>
                  <a:pt x="11533384" y="6032967"/>
                  <a:pt x="11540672" y="6093692"/>
                  <a:pt x="11541022" y="6117880"/>
                </a:cubicBezTo>
                <a:cubicBezTo>
                  <a:pt x="11536010" y="6127417"/>
                  <a:pt x="11542236" y="6147591"/>
                  <a:pt x="11540416" y="6176296"/>
                </a:cubicBezTo>
                <a:cubicBezTo>
                  <a:pt x="11533696" y="6193575"/>
                  <a:pt x="11520672" y="6223706"/>
                  <a:pt x="11515330" y="6241549"/>
                </a:cubicBezTo>
                <a:cubicBezTo>
                  <a:pt x="11509988" y="6259393"/>
                  <a:pt x="11506830" y="6256209"/>
                  <a:pt x="11508360" y="6283356"/>
                </a:cubicBezTo>
                <a:cubicBezTo>
                  <a:pt x="11496758" y="6317094"/>
                  <a:pt x="11506504" y="6340085"/>
                  <a:pt x="11502164" y="6370897"/>
                </a:cubicBezTo>
                <a:cubicBezTo>
                  <a:pt x="11498220" y="6406078"/>
                  <a:pt x="11505228" y="6378276"/>
                  <a:pt x="11493420" y="6419907"/>
                </a:cubicBezTo>
                <a:cubicBezTo>
                  <a:pt x="11496498" y="6425815"/>
                  <a:pt x="11498672" y="6444204"/>
                  <a:pt x="11496258" y="6453162"/>
                </a:cubicBezTo>
                <a:cubicBezTo>
                  <a:pt x="11496982" y="6471523"/>
                  <a:pt x="11512650" y="6498528"/>
                  <a:pt x="11512334" y="6514298"/>
                </a:cubicBezTo>
                <a:cubicBezTo>
                  <a:pt x="11512200" y="6527176"/>
                  <a:pt x="11507906" y="6505466"/>
                  <a:pt x="11506458" y="6519308"/>
                </a:cubicBezTo>
                <a:cubicBezTo>
                  <a:pt x="11505546" y="6536357"/>
                  <a:pt x="11496970" y="6533583"/>
                  <a:pt x="11506912" y="6550074"/>
                </a:cubicBezTo>
                <a:cubicBezTo>
                  <a:pt x="11502902" y="6566946"/>
                  <a:pt x="11507560" y="6571936"/>
                  <a:pt x="11508214" y="6596919"/>
                </a:cubicBezTo>
                <a:cubicBezTo>
                  <a:pt x="11504722" y="6606203"/>
                  <a:pt x="11505462" y="6614758"/>
                  <a:pt x="11507524" y="6623534"/>
                </a:cubicBezTo>
                <a:cubicBezTo>
                  <a:pt x="11505086" y="6646907"/>
                  <a:pt x="11507528" y="6669655"/>
                  <a:pt x="11507206" y="6696669"/>
                </a:cubicBezTo>
                <a:cubicBezTo>
                  <a:pt x="11501998" y="6724388"/>
                  <a:pt x="11508454" y="6741397"/>
                  <a:pt x="11508078" y="6770256"/>
                </a:cubicBezTo>
                <a:cubicBezTo>
                  <a:pt x="11509260" y="6790406"/>
                  <a:pt x="11512798" y="6819910"/>
                  <a:pt x="11515012" y="6840678"/>
                </a:cubicBezTo>
                <a:lnTo>
                  <a:pt x="11515906" y="6850048"/>
                </a:lnTo>
                <a:lnTo>
                  <a:pt x="0" y="6850048"/>
                </a:lnTo>
                <a:lnTo>
                  <a:pt x="0" y="6150255"/>
                </a:lnTo>
                <a:lnTo>
                  <a:pt x="17548" y="6079421"/>
                </a:lnTo>
                <a:cubicBezTo>
                  <a:pt x="24104" y="6016456"/>
                  <a:pt x="27371" y="6035306"/>
                  <a:pt x="27043" y="5985942"/>
                </a:cubicBezTo>
                <a:cubicBezTo>
                  <a:pt x="26678" y="5981021"/>
                  <a:pt x="35914" y="5971603"/>
                  <a:pt x="33624" y="5952542"/>
                </a:cubicBezTo>
                <a:cubicBezTo>
                  <a:pt x="37578" y="5922372"/>
                  <a:pt x="48696" y="5939028"/>
                  <a:pt x="52357" y="5900385"/>
                </a:cubicBezTo>
                <a:cubicBezTo>
                  <a:pt x="55799" y="5903958"/>
                  <a:pt x="54094" y="5866099"/>
                  <a:pt x="66315" y="5862451"/>
                </a:cubicBezTo>
                <a:cubicBezTo>
                  <a:pt x="70207" y="5846033"/>
                  <a:pt x="73489" y="5820812"/>
                  <a:pt x="75710" y="5801878"/>
                </a:cubicBezTo>
                <a:cubicBezTo>
                  <a:pt x="81695" y="5773510"/>
                  <a:pt x="88149" y="5759388"/>
                  <a:pt x="92413" y="5755196"/>
                </a:cubicBezTo>
                <a:cubicBezTo>
                  <a:pt x="99183" y="5726796"/>
                  <a:pt x="100401" y="5729867"/>
                  <a:pt x="114766" y="5692575"/>
                </a:cubicBezTo>
                <a:cubicBezTo>
                  <a:pt x="109606" y="5670690"/>
                  <a:pt x="120766" y="5651885"/>
                  <a:pt x="130959" y="5642725"/>
                </a:cubicBezTo>
                <a:cubicBezTo>
                  <a:pt x="140615" y="5617952"/>
                  <a:pt x="163671" y="5564143"/>
                  <a:pt x="166724" y="5528753"/>
                </a:cubicBezTo>
                <a:cubicBezTo>
                  <a:pt x="165990" y="5474631"/>
                  <a:pt x="177327" y="5489775"/>
                  <a:pt x="185947" y="5465696"/>
                </a:cubicBezTo>
                <a:cubicBezTo>
                  <a:pt x="196662" y="5446952"/>
                  <a:pt x="187411" y="5449560"/>
                  <a:pt x="200956" y="5429999"/>
                </a:cubicBezTo>
                <a:lnTo>
                  <a:pt x="216668" y="5393769"/>
                </a:lnTo>
                <a:lnTo>
                  <a:pt x="241271" y="5350074"/>
                </a:lnTo>
                <a:lnTo>
                  <a:pt x="248034" y="5340072"/>
                </a:lnTo>
                <a:cubicBezTo>
                  <a:pt x="248058" y="5334942"/>
                  <a:pt x="248479" y="5331687"/>
                  <a:pt x="249221" y="5329608"/>
                </a:cubicBezTo>
                <a:cubicBezTo>
                  <a:pt x="249320" y="5329557"/>
                  <a:pt x="249420" y="5329504"/>
                  <a:pt x="249519" y="5329453"/>
                </a:cubicBezTo>
                <a:lnTo>
                  <a:pt x="252498" y="5314689"/>
                </a:lnTo>
                <a:cubicBezTo>
                  <a:pt x="252864" y="5297574"/>
                  <a:pt x="278981" y="5263235"/>
                  <a:pt x="278285" y="5246981"/>
                </a:cubicBezTo>
                <a:cubicBezTo>
                  <a:pt x="294835" y="5239806"/>
                  <a:pt x="267309" y="5243000"/>
                  <a:pt x="282334" y="5215649"/>
                </a:cubicBezTo>
                <a:cubicBezTo>
                  <a:pt x="284338" y="5203457"/>
                  <a:pt x="286369" y="5198331"/>
                  <a:pt x="287909" y="5188115"/>
                </a:cubicBezTo>
                <a:cubicBezTo>
                  <a:pt x="288332" y="5187974"/>
                  <a:pt x="291148" y="5154493"/>
                  <a:pt x="291570" y="5154352"/>
                </a:cubicBezTo>
                <a:lnTo>
                  <a:pt x="295687" y="5129949"/>
                </a:lnTo>
                <a:lnTo>
                  <a:pt x="297770" y="5124375"/>
                </a:lnTo>
                <a:lnTo>
                  <a:pt x="294552" y="5091886"/>
                </a:lnTo>
                <a:lnTo>
                  <a:pt x="294372" y="5075666"/>
                </a:lnTo>
                <a:lnTo>
                  <a:pt x="291261" y="5069914"/>
                </a:lnTo>
                <a:cubicBezTo>
                  <a:pt x="289602" y="5064348"/>
                  <a:pt x="289412" y="5057213"/>
                  <a:pt x="292549" y="5046565"/>
                </a:cubicBezTo>
                <a:lnTo>
                  <a:pt x="293850" y="5044324"/>
                </a:lnTo>
                <a:lnTo>
                  <a:pt x="288225" y="5011521"/>
                </a:lnTo>
                <a:cubicBezTo>
                  <a:pt x="286438" y="5004509"/>
                  <a:pt x="295879" y="4976501"/>
                  <a:pt x="292304" y="4970595"/>
                </a:cubicBezTo>
                <a:cubicBezTo>
                  <a:pt x="297173" y="4914689"/>
                  <a:pt x="280545" y="4880484"/>
                  <a:pt x="292037" y="4812226"/>
                </a:cubicBezTo>
                <a:cubicBezTo>
                  <a:pt x="296651" y="4766534"/>
                  <a:pt x="296553" y="4740857"/>
                  <a:pt x="300183" y="4711370"/>
                </a:cubicBezTo>
                <a:cubicBezTo>
                  <a:pt x="303813" y="4681883"/>
                  <a:pt x="310253" y="4654301"/>
                  <a:pt x="313819" y="4635304"/>
                </a:cubicBezTo>
                <a:cubicBezTo>
                  <a:pt x="317385" y="4616307"/>
                  <a:pt x="319059" y="4621434"/>
                  <a:pt x="321580" y="4597389"/>
                </a:cubicBezTo>
                <a:cubicBezTo>
                  <a:pt x="324100" y="4573344"/>
                  <a:pt x="322182" y="4514378"/>
                  <a:pt x="328942" y="4491032"/>
                </a:cubicBezTo>
                <a:cubicBezTo>
                  <a:pt x="328254" y="4465815"/>
                  <a:pt x="339350" y="4462516"/>
                  <a:pt x="338027" y="4448739"/>
                </a:cubicBezTo>
                <a:cubicBezTo>
                  <a:pt x="354594" y="4377504"/>
                  <a:pt x="351648" y="4318161"/>
                  <a:pt x="348965" y="4231470"/>
                </a:cubicBezTo>
                <a:cubicBezTo>
                  <a:pt x="353874" y="4174323"/>
                  <a:pt x="356666" y="4175355"/>
                  <a:pt x="359496" y="4150308"/>
                </a:cubicBezTo>
                <a:cubicBezTo>
                  <a:pt x="362339" y="4142663"/>
                  <a:pt x="352449" y="4138872"/>
                  <a:pt x="356364" y="4131985"/>
                </a:cubicBezTo>
                <a:lnTo>
                  <a:pt x="361593" y="4096619"/>
                </a:lnTo>
                <a:lnTo>
                  <a:pt x="371792" y="4070654"/>
                </a:lnTo>
                <a:lnTo>
                  <a:pt x="378262" y="4046249"/>
                </a:lnTo>
                <a:lnTo>
                  <a:pt x="381009" y="4016915"/>
                </a:lnTo>
                <a:cubicBezTo>
                  <a:pt x="383439" y="4007929"/>
                  <a:pt x="391279" y="4007340"/>
                  <a:pt x="391151" y="3995496"/>
                </a:cubicBezTo>
                <a:cubicBezTo>
                  <a:pt x="396353" y="3959536"/>
                  <a:pt x="400862" y="3894766"/>
                  <a:pt x="406592" y="3845871"/>
                </a:cubicBezTo>
                <a:cubicBezTo>
                  <a:pt x="403177" y="3821649"/>
                  <a:pt x="409717" y="3786911"/>
                  <a:pt x="419462" y="3776866"/>
                </a:cubicBezTo>
                <a:cubicBezTo>
                  <a:pt x="422173" y="3764871"/>
                  <a:pt x="422222" y="3735955"/>
                  <a:pt x="420303" y="3724288"/>
                </a:cubicBezTo>
                <a:cubicBezTo>
                  <a:pt x="420584" y="3713932"/>
                  <a:pt x="424293" y="3712054"/>
                  <a:pt x="425736" y="3698294"/>
                </a:cubicBezTo>
                <a:cubicBezTo>
                  <a:pt x="429134" y="3683275"/>
                  <a:pt x="445239" y="3650699"/>
                  <a:pt x="450275" y="3636556"/>
                </a:cubicBezTo>
                <a:cubicBezTo>
                  <a:pt x="455311" y="3622413"/>
                  <a:pt x="450096" y="3636797"/>
                  <a:pt x="455950" y="3613438"/>
                </a:cubicBezTo>
                <a:cubicBezTo>
                  <a:pt x="457946" y="3605104"/>
                  <a:pt x="465726" y="3606849"/>
                  <a:pt x="469436" y="3588931"/>
                </a:cubicBezTo>
                <a:cubicBezTo>
                  <a:pt x="473148" y="3571012"/>
                  <a:pt x="477437" y="3530877"/>
                  <a:pt x="478216" y="3505927"/>
                </a:cubicBezTo>
                <a:cubicBezTo>
                  <a:pt x="465624" y="3478053"/>
                  <a:pt x="482767" y="3487820"/>
                  <a:pt x="466921" y="3436850"/>
                </a:cubicBezTo>
                <a:cubicBezTo>
                  <a:pt x="468947" y="3435539"/>
                  <a:pt x="468075" y="3414710"/>
                  <a:pt x="469431" y="3393361"/>
                </a:cubicBezTo>
                <a:cubicBezTo>
                  <a:pt x="470787" y="3372012"/>
                  <a:pt x="482148" y="3326552"/>
                  <a:pt x="475054" y="3308755"/>
                </a:cubicBezTo>
                <a:lnTo>
                  <a:pt x="474310" y="3151747"/>
                </a:lnTo>
                <a:lnTo>
                  <a:pt x="486215" y="3061618"/>
                </a:lnTo>
                <a:cubicBezTo>
                  <a:pt x="488121" y="3030278"/>
                  <a:pt x="496811" y="3025014"/>
                  <a:pt x="493402" y="3004882"/>
                </a:cubicBezTo>
                <a:cubicBezTo>
                  <a:pt x="495599" y="2970945"/>
                  <a:pt x="511735" y="2992431"/>
                  <a:pt x="498742" y="2953275"/>
                </a:cubicBezTo>
                <a:cubicBezTo>
                  <a:pt x="512558" y="2963977"/>
                  <a:pt x="494995" y="2934875"/>
                  <a:pt x="506118" y="2914739"/>
                </a:cubicBezTo>
                <a:cubicBezTo>
                  <a:pt x="497917" y="2886497"/>
                  <a:pt x="508247" y="2857462"/>
                  <a:pt x="509450" y="2840319"/>
                </a:cubicBezTo>
                <a:cubicBezTo>
                  <a:pt x="510653" y="2823176"/>
                  <a:pt x="514436" y="2836441"/>
                  <a:pt x="513337" y="2811881"/>
                </a:cubicBezTo>
                <a:lnTo>
                  <a:pt x="518905" y="2777197"/>
                </a:lnTo>
                <a:cubicBezTo>
                  <a:pt x="514307" y="2779008"/>
                  <a:pt x="515662" y="2773990"/>
                  <a:pt x="516381" y="2760229"/>
                </a:cubicBezTo>
                <a:lnTo>
                  <a:pt x="512284" y="2723271"/>
                </a:lnTo>
                <a:lnTo>
                  <a:pt x="516417" y="2697909"/>
                </a:lnTo>
                <a:cubicBezTo>
                  <a:pt x="516277" y="2694509"/>
                  <a:pt x="511777" y="2670333"/>
                  <a:pt x="508245" y="2670818"/>
                </a:cubicBezTo>
                <a:cubicBezTo>
                  <a:pt x="523059" y="2644368"/>
                  <a:pt x="513753" y="2641721"/>
                  <a:pt x="509977" y="2614598"/>
                </a:cubicBezTo>
                <a:cubicBezTo>
                  <a:pt x="511368" y="2591343"/>
                  <a:pt x="511836" y="2611388"/>
                  <a:pt x="513586" y="2555192"/>
                </a:cubicBezTo>
                <a:cubicBezTo>
                  <a:pt x="529849" y="2533316"/>
                  <a:pt x="501799" y="2549042"/>
                  <a:pt x="524573" y="2506102"/>
                </a:cubicBezTo>
                <a:cubicBezTo>
                  <a:pt x="522798" y="2504000"/>
                  <a:pt x="524426" y="2477490"/>
                  <a:pt x="526211" y="2463615"/>
                </a:cubicBezTo>
                <a:cubicBezTo>
                  <a:pt x="527997" y="2449740"/>
                  <a:pt x="525821" y="2437204"/>
                  <a:pt x="535288" y="2422849"/>
                </a:cubicBezTo>
                <a:cubicBezTo>
                  <a:pt x="538200" y="2412361"/>
                  <a:pt x="533938" y="2431104"/>
                  <a:pt x="538894" y="2398306"/>
                </a:cubicBezTo>
                <a:cubicBezTo>
                  <a:pt x="543849" y="2365508"/>
                  <a:pt x="560628" y="2258604"/>
                  <a:pt x="565019" y="2226060"/>
                </a:cubicBezTo>
                <a:cubicBezTo>
                  <a:pt x="569411" y="2193516"/>
                  <a:pt x="571990" y="2216405"/>
                  <a:pt x="572425" y="2203044"/>
                </a:cubicBezTo>
                <a:cubicBezTo>
                  <a:pt x="572861" y="2189683"/>
                  <a:pt x="565754" y="2160914"/>
                  <a:pt x="567634" y="2145894"/>
                </a:cubicBezTo>
                <a:cubicBezTo>
                  <a:pt x="569552" y="2127038"/>
                  <a:pt x="576895" y="2124242"/>
                  <a:pt x="576524" y="2112924"/>
                </a:cubicBezTo>
                <a:cubicBezTo>
                  <a:pt x="566248" y="2102460"/>
                  <a:pt x="566361" y="2091349"/>
                  <a:pt x="572593" y="2073223"/>
                </a:cubicBezTo>
                <a:cubicBezTo>
                  <a:pt x="575393" y="2039410"/>
                  <a:pt x="564822" y="2039383"/>
                  <a:pt x="566346" y="2006730"/>
                </a:cubicBezTo>
                <a:cubicBezTo>
                  <a:pt x="565764" y="1992401"/>
                  <a:pt x="569077" y="1984735"/>
                  <a:pt x="565784" y="1960829"/>
                </a:cubicBezTo>
                <a:cubicBezTo>
                  <a:pt x="566486" y="1943808"/>
                  <a:pt x="568252" y="1909609"/>
                  <a:pt x="557910" y="1886564"/>
                </a:cubicBezTo>
                <a:cubicBezTo>
                  <a:pt x="556594" y="1861569"/>
                  <a:pt x="556127" y="1879721"/>
                  <a:pt x="558732" y="1852441"/>
                </a:cubicBezTo>
                <a:cubicBezTo>
                  <a:pt x="559253" y="1819115"/>
                  <a:pt x="552986" y="1805243"/>
                  <a:pt x="554477" y="1785985"/>
                </a:cubicBezTo>
                <a:cubicBezTo>
                  <a:pt x="550197" y="1773445"/>
                  <a:pt x="555297" y="1787647"/>
                  <a:pt x="549925" y="1739449"/>
                </a:cubicBezTo>
                <a:cubicBezTo>
                  <a:pt x="559439" y="1720347"/>
                  <a:pt x="546428" y="1704007"/>
                  <a:pt x="548478" y="1687662"/>
                </a:cubicBezTo>
                <a:cubicBezTo>
                  <a:pt x="547438" y="1661740"/>
                  <a:pt x="547552" y="1598028"/>
                  <a:pt x="546079" y="1574394"/>
                </a:cubicBezTo>
                <a:cubicBezTo>
                  <a:pt x="544606" y="1550760"/>
                  <a:pt x="542413" y="1575916"/>
                  <a:pt x="539645" y="1545855"/>
                </a:cubicBezTo>
                <a:cubicBezTo>
                  <a:pt x="551965" y="1490487"/>
                  <a:pt x="529792" y="1459589"/>
                  <a:pt x="527078" y="1403551"/>
                </a:cubicBezTo>
                <a:cubicBezTo>
                  <a:pt x="509907" y="1369534"/>
                  <a:pt x="527744" y="1345427"/>
                  <a:pt x="514603" y="1308232"/>
                </a:cubicBezTo>
                <a:cubicBezTo>
                  <a:pt x="510585" y="1283061"/>
                  <a:pt x="514424" y="1279405"/>
                  <a:pt x="512548" y="1265228"/>
                </a:cubicBezTo>
                <a:cubicBezTo>
                  <a:pt x="510672" y="1251051"/>
                  <a:pt x="506150" y="1235061"/>
                  <a:pt x="503347" y="1223169"/>
                </a:cubicBezTo>
                <a:cubicBezTo>
                  <a:pt x="507006" y="1216804"/>
                  <a:pt x="500559" y="1167333"/>
                  <a:pt x="495727" y="1168475"/>
                </a:cubicBezTo>
                <a:cubicBezTo>
                  <a:pt x="497383" y="1161125"/>
                  <a:pt x="503792" y="1140806"/>
                  <a:pt x="496141" y="1138512"/>
                </a:cubicBezTo>
                <a:cubicBezTo>
                  <a:pt x="496060" y="1100984"/>
                  <a:pt x="494987" y="1079901"/>
                  <a:pt x="505184" y="1047073"/>
                </a:cubicBezTo>
                <a:cubicBezTo>
                  <a:pt x="508983" y="1023742"/>
                  <a:pt x="506944" y="1040037"/>
                  <a:pt x="509355" y="1025516"/>
                </a:cubicBezTo>
                <a:cubicBezTo>
                  <a:pt x="511766" y="1010995"/>
                  <a:pt x="507447" y="986805"/>
                  <a:pt x="506873" y="963123"/>
                </a:cubicBezTo>
                <a:cubicBezTo>
                  <a:pt x="507006" y="939112"/>
                  <a:pt x="511112" y="911137"/>
                  <a:pt x="512548" y="893356"/>
                </a:cubicBezTo>
                <a:cubicBezTo>
                  <a:pt x="513984" y="875575"/>
                  <a:pt x="513640" y="871333"/>
                  <a:pt x="515492" y="856438"/>
                </a:cubicBezTo>
                <a:cubicBezTo>
                  <a:pt x="512022" y="831582"/>
                  <a:pt x="513851" y="810695"/>
                  <a:pt x="521269" y="792080"/>
                </a:cubicBezTo>
                <a:cubicBezTo>
                  <a:pt x="523173" y="777595"/>
                  <a:pt x="527507" y="785019"/>
                  <a:pt x="529314" y="774293"/>
                </a:cubicBezTo>
                <a:cubicBezTo>
                  <a:pt x="531122" y="763567"/>
                  <a:pt x="522950" y="756728"/>
                  <a:pt x="524928" y="727723"/>
                </a:cubicBezTo>
                <a:cubicBezTo>
                  <a:pt x="525327" y="717404"/>
                  <a:pt x="532992" y="717749"/>
                  <a:pt x="534104" y="695712"/>
                </a:cubicBezTo>
                <a:cubicBezTo>
                  <a:pt x="535215" y="673675"/>
                  <a:pt x="540000" y="585070"/>
                  <a:pt x="541179" y="552638"/>
                </a:cubicBezTo>
                <a:cubicBezTo>
                  <a:pt x="542357" y="520206"/>
                  <a:pt x="539121" y="533336"/>
                  <a:pt x="538784" y="517789"/>
                </a:cubicBezTo>
                <a:cubicBezTo>
                  <a:pt x="538447" y="502242"/>
                  <a:pt x="529995" y="483849"/>
                  <a:pt x="539155" y="459355"/>
                </a:cubicBezTo>
                <a:cubicBezTo>
                  <a:pt x="534282" y="441033"/>
                  <a:pt x="545465" y="440562"/>
                  <a:pt x="548350" y="420246"/>
                </a:cubicBezTo>
                <a:cubicBezTo>
                  <a:pt x="552432" y="409037"/>
                  <a:pt x="551248" y="395007"/>
                  <a:pt x="554063" y="385753"/>
                </a:cubicBezTo>
                <a:cubicBezTo>
                  <a:pt x="556878" y="376499"/>
                  <a:pt x="557385" y="369183"/>
                  <a:pt x="560450" y="362337"/>
                </a:cubicBezTo>
                <a:cubicBezTo>
                  <a:pt x="563515" y="355491"/>
                  <a:pt x="569657" y="353410"/>
                  <a:pt x="572451" y="344679"/>
                </a:cubicBezTo>
                <a:cubicBezTo>
                  <a:pt x="575246" y="335948"/>
                  <a:pt x="580164" y="322294"/>
                  <a:pt x="582006" y="312331"/>
                </a:cubicBezTo>
                <a:cubicBezTo>
                  <a:pt x="583847" y="302368"/>
                  <a:pt x="580997" y="303880"/>
                  <a:pt x="583503" y="284899"/>
                </a:cubicBezTo>
                <a:cubicBezTo>
                  <a:pt x="588855" y="253960"/>
                  <a:pt x="592732" y="226097"/>
                  <a:pt x="592254" y="191300"/>
                </a:cubicBezTo>
                <a:cubicBezTo>
                  <a:pt x="602017" y="184777"/>
                  <a:pt x="597586" y="174390"/>
                  <a:pt x="592419" y="160499"/>
                </a:cubicBezTo>
                <a:cubicBezTo>
                  <a:pt x="599540" y="134531"/>
                  <a:pt x="605057" y="90673"/>
                  <a:pt x="620978" y="46251"/>
                </a:cubicBezTo>
                <a:cubicBezTo>
                  <a:pt x="630736" y="27343"/>
                  <a:pt x="632412" y="23169"/>
                  <a:pt x="635098" y="9619"/>
                </a:cubicBezTo>
                <a:close/>
              </a:path>
            </a:pathLst>
          </a:custGeom>
        </p:spPr>
      </p:pic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FD3A2C-B5A0-3DCE-FBCD-BDB47858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725" y="0"/>
            <a:ext cx="2743200" cy="365125"/>
          </a:xfrm>
        </p:spPr>
        <p:txBody>
          <a:bodyPr/>
          <a:lstStyle/>
          <a:p>
            <a:pPr algn="l"/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/>
              <a:t>10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F223B094-0BD6-C77C-B2C3-6D3FB56752BA}"/>
              </a:ext>
            </a:extLst>
          </p:cNvPr>
          <p:cNvSpPr txBox="1"/>
          <p:nvPr/>
        </p:nvSpPr>
        <p:spPr>
          <a:xfrm>
            <a:off x="2742475" y="365125"/>
            <a:ext cx="45550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venit un om și a spus: </a:t>
            </a:r>
            <a:endParaRPr lang="ro-RO" sz="24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it-IT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„(…) te iubesc atât de mult!”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384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n aer liber, plantă, Iluminarea peisajului, noapte&#10;&#10;Descriere generată automat">
            <a:extLst>
              <a:ext uri="{FF2B5EF4-FFF2-40B4-BE49-F238E27FC236}">
                <a16:creationId xmlns:a16="http://schemas.microsoft.com/office/drawing/2014/main" id="{EE1B53DF-FD2A-CFC8-0863-9D6AEBBE3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0" r="1" b="10858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F917C47D-3C0D-A0CD-9C73-22CB85F1B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5752" y="6492865"/>
            <a:ext cx="2743200" cy="365125"/>
          </a:xfrm>
        </p:spPr>
        <p:txBody>
          <a:bodyPr/>
          <a:lstStyle/>
          <a:p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11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9E6B8B5A-09BA-C547-4C1A-BF1D25CCBF4D}"/>
              </a:ext>
            </a:extLst>
          </p:cNvPr>
          <p:cNvSpPr txBox="1"/>
          <p:nvPr/>
        </p:nvSpPr>
        <p:spPr>
          <a:xfrm>
            <a:off x="3993640" y="5584347"/>
            <a:ext cx="48276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și, de fapt, omul este trist, cerșește tandrețe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8126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n aer liber, ceas, clădire, cer&#10;&#10;Descriere generată automat">
            <a:extLst>
              <a:ext uri="{FF2B5EF4-FFF2-40B4-BE49-F238E27FC236}">
                <a16:creationId xmlns:a16="http://schemas.microsoft.com/office/drawing/2014/main" id="{E5175FCD-109C-37BB-B63F-153F76329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8" r="1" b="2841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5" name="Substituent număr diapozitiv 3">
            <a:extLst>
              <a:ext uri="{FF2B5EF4-FFF2-40B4-BE49-F238E27FC236}">
                <a16:creationId xmlns:a16="http://schemas.microsoft.com/office/drawing/2014/main" id="{87A8EE61-F389-8DAB-CFA1-C56F59B8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3048" y="6492865"/>
            <a:ext cx="2743200" cy="365125"/>
          </a:xfrm>
        </p:spPr>
        <p:txBody>
          <a:bodyPr/>
          <a:lstStyle/>
          <a:p>
            <a:pPr algn="l"/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/>
              <a:t>12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B61AD110-2027-8C71-5D95-5A24CE6E9538}"/>
              </a:ext>
            </a:extLst>
          </p:cNvPr>
          <p:cNvSpPr txBox="1"/>
          <p:nvPr/>
        </p:nvSpPr>
        <p:spPr>
          <a:xfrm>
            <a:off x="1791503" y="517764"/>
            <a:ext cx="3635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 țestoasă de întristări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1725611"/>
      </p:ext>
    </p:extLst>
  </p:cSld>
  <p:clrMapOvr>
    <a:masterClrMapping/>
  </p:clrMapOvr>
  <p:transition spd="slow" advClick="0" advTm="5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vehicul, Vehicul de teren, Lumină de stradă&#10;&#10;Descriere generată automat">
            <a:extLst>
              <a:ext uri="{FF2B5EF4-FFF2-40B4-BE49-F238E27FC236}">
                <a16:creationId xmlns:a16="http://schemas.microsoft.com/office/drawing/2014/main" id="{7EA7209F-CA44-7EBD-D0DE-7A2C5665C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3" r="1" b="4296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9A81F855-D2E1-1A4F-B77D-F9BD962B5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6492865"/>
            <a:ext cx="685800" cy="3651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>
                <a:spcAft>
                  <a:spcPts val="600"/>
                </a:spcAft>
              </a:pPr>
              <a:t>13</a:t>
            </a:fld>
            <a:endParaRPr lang="en-US" sz="2000" dirty="0"/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D6249B1A-1F6C-6511-3B68-11A66802F23D}"/>
              </a:ext>
            </a:extLst>
          </p:cNvPr>
          <p:cNvSpPr txBox="1"/>
          <p:nvPr/>
        </p:nvSpPr>
        <p:spPr>
          <a:xfrm>
            <a:off x="3372465" y="214989"/>
            <a:ext cx="58206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dacă nu aș fi om sau nici măcar ființă vie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098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vehicul, în aer liber, Lumină de stradă, Vehicul de teren&#10;&#10;Descriere generată automat">
            <a:extLst>
              <a:ext uri="{FF2B5EF4-FFF2-40B4-BE49-F238E27FC236}">
                <a16:creationId xmlns:a16="http://schemas.microsoft.com/office/drawing/2014/main" id="{70ED2D62-B73E-9874-19A5-B4B0A5192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58" r="1" b="1161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4B93ECA8-15A8-29AC-63D7-B896EFF94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65"/>
            <a:ext cx="2743200" cy="365125"/>
          </a:xfrm>
        </p:spPr>
        <p:txBody>
          <a:bodyPr/>
          <a:lstStyle/>
          <a:p>
            <a:pPr algn="l"/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/>
              <a:t>14</a:t>
            </a:fld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FFC32327-51E7-6788-B3BA-402D1E31CCA0}"/>
              </a:ext>
            </a:extLst>
          </p:cNvPr>
          <p:cNvSpPr txBox="1"/>
          <p:nvPr/>
        </p:nvSpPr>
        <p:spPr>
          <a:xfrm>
            <a:off x="2123768" y="105677"/>
            <a:ext cx="49161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ieri am simțit că vântul era singur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3606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n aer liber, cer, drum, îmbrăcăminte&#10;&#10;Descriere generată automat">
            <a:extLst>
              <a:ext uri="{FF2B5EF4-FFF2-40B4-BE49-F238E27FC236}">
                <a16:creationId xmlns:a16="http://schemas.microsoft.com/office/drawing/2014/main" id="{4E23BA10-8CB5-C8F0-39B3-B91ABA7B3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919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2A570BCA-D52B-E97A-5794-63B019DC1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5752" y="6492865"/>
            <a:ext cx="2743200" cy="365125"/>
          </a:xfrm>
        </p:spPr>
        <p:txBody>
          <a:bodyPr/>
          <a:lstStyle/>
          <a:p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15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BACD09FF-3F21-D025-4E12-140854561B27}"/>
              </a:ext>
            </a:extLst>
          </p:cNvPr>
          <p:cNvSpPr txBox="1"/>
          <p:nvPr/>
        </p:nvSpPr>
        <p:spPr>
          <a:xfrm>
            <a:off x="466967" y="5940256"/>
            <a:ext cx="4827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orfic și singur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8869432"/>
      </p:ext>
    </p:extLst>
  </p:cSld>
  <p:clrMapOvr>
    <a:masterClrMapping/>
  </p:clrMapOvr>
  <p:transition spd="slow" advClick="0" advTm="5000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mbrăcăminte, persoană, Accesoriu vestimentar, Chip de om&#10;&#10;Descriere generată automat">
            <a:extLst>
              <a:ext uri="{FF2B5EF4-FFF2-40B4-BE49-F238E27FC236}">
                <a16:creationId xmlns:a16="http://schemas.microsoft.com/office/drawing/2014/main" id="{0888EE7E-AE6D-47F6-20F6-9B3A062A4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919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FCC69E1D-22FB-A2A3-4233-F898169FF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65"/>
            <a:ext cx="2743200" cy="365125"/>
          </a:xfrm>
        </p:spPr>
        <p:txBody>
          <a:bodyPr/>
          <a:lstStyle/>
          <a:p>
            <a:pPr algn="l"/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/>
              <a:t>16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6828872D-B7C6-5ABA-3B74-F2D4CD585ABB}"/>
              </a:ext>
            </a:extLst>
          </p:cNvPr>
          <p:cNvSpPr txBox="1"/>
          <p:nvPr/>
        </p:nvSpPr>
        <p:spPr>
          <a:xfrm>
            <a:off x="1614949" y="166022"/>
            <a:ext cx="42549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Dă-ne astăzi pâinea noastră cea de toate zilele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8729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Mâncare locală, Alimente naturale, Alimente integrale, Zarzavagiu&#10;&#10;Descriere generată automat">
            <a:extLst>
              <a:ext uri="{FF2B5EF4-FFF2-40B4-BE49-F238E27FC236}">
                <a16:creationId xmlns:a16="http://schemas.microsoft.com/office/drawing/2014/main" id="{3948211B-F1C8-2402-3B12-05ED7E4E5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9" r="1" b="19360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238A6B8C-5F64-5B0B-0F32-B45AE37B7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5752" y="6492875"/>
            <a:ext cx="2743200" cy="365125"/>
          </a:xfrm>
        </p:spPr>
        <p:txBody>
          <a:bodyPr/>
          <a:lstStyle/>
          <a:p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17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A5476BA1-6A1B-E014-50F9-BA1C90358F50}"/>
              </a:ext>
            </a:extLst>
          </p:cNvPr>
          <p:cNvSpPr txBox="1"/>
          <p:nvPr/>
        </p:nvSpPr>
        <p:spPr>
          <a:xfrm>
            <a:off x="141130" y="2732046"/>
            <a:ext cx="23857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poate într-o joi, așa cum este astăzi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4817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Mâncare locală, alimente, Grup de alimente, Alimente naturale&#10;&#10;Descriere generată automat">
            <a:extLst>
              <a:ext uri="{FF2B5EF4-FFF2-40B4-BE49-F238E27FC236}">
                <a16:creationId xmlns:a16="http://schemas.microsoft.com/office/drawing/2014/main" id="{9C0A7527-15F0-B8B6-B12B-498554F0E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8" r="1" b="1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E4345314-B2C7-7FEF-CAD3-4BE19AE5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65"/>
            <a:ext cx="2743200" cy="365125"/>
          </a:xfrm>
        </p:spPr>
        <p:txBody>
          <a:bodyPr/>
          <a:lstStyle/>
          <a:p>
            <a:pPr algn="l"/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/>
              <a:t>18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E037CECE-4C22-72E1-5D01-EBC5657716CF}"/>
              </a:ext>
            </a:extLst>
          </p:cNvPr>
          <p:cNvSpPr txBox="1"/>
          <p:nvPr/>
        </p:nvSpPr>
        <p:spPr>
          <a:xfrm>
            <a:off x="1797287" y="176980"/>
            <a:ext cx="5114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întoarcerea ta a prins rădăcini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76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5000">
        <p:cut/>
      </p:transition>
    </mc:Choice>
    <mc:Fallback xmlns="">
      <p:transition advClick="0" advTm="5000"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persoană, de interior, Chip de om, perete&#10;&#10;Descriere generată automat">
            <a:extLst>
              <a:ext uri="{FF2B5EF4-FFF2-40B4-BE49-F238E27FC236}">
                <a16:creationId xmlns:a16="http://schemas.microsoft.com/office/drawing/2014/main" id="{BAB95414-108B-29FD-C7DC-0AEFEEF50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" b="24083"/>
          <a:stretch/>
        </p:blipFill>
        <p:spPr>
          <a:xfrm>
            <a:off x="143" y="0"/>
            <a:ext cx="12191997" cy="6858000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300C9E11-258D-0A26-F8E3-0557E6630668}"/>
              </a:ext>
            </a:extLst>
          </p:cNvPr>
          <p:cNvSpPr txBox="1"/>
          <p:nvPr/>
        </p:nvSpPr>
        <p:spPr>
          <a:xfrm rot="5220853">
            <a:off x="8536851" y="2411234"/>
            <a:ext cx="4119696" cy="365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1000"/>
              </a:spcBef>
              <a:buClr>
                <a:schemeClr val="accent2"/>
              </a:buClr>
            </a:pPr>
            <a:r>
              <a:rPr lang="es-ES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astăzi </a:t>
            </a:r>
            <a:r>
              <a:rPr lang="ro-RO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stau</a:t>
            </a:r>
            <a:r>
              <a:rPr lang="es-ES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o-RO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în</a:t>
            </a:r>
            <a:r>
              <a:rPr lang="es-ES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prisp</a:t>
            </a:r>
            <a:r>
              <a:rPr lang="ro-RO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casei</a:t>
            </a:r>
            <a:endParaRPr lang="en-US" b="1">
              <a:ln w="10160">
                <a:solidFill>
                  <a:schemeClr val="accent5"/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7F974098-765E-7D30-D5B0-409E802C6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515" y="727588"/>
            <a:ext cx="567839" cy="365760"/>
          </a:xfrm>
        </p:spPr>
        <p:txBody>
          <a:bodyPr vert="horz" lIns="18288" tIns="45720" rIns="18288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973199B-5924-492D-AEE1-D7C7831FF51D}" type="slidenum">
              <a:rPr lang="en-US" sz="2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19</a:t>
            </a:fld>
            <a:endParaRPr lang="en-US" sz="2000"/>
          </a:p>
        </p:txBody>
      </p:sp>
      <p:pic>
        <p:nvPicPr>
          <p:cNvPr id="6" name="Imagine 5" descr="O imagine care conține persoană, Chip de om, de interior, îmbrăcăminte&#10;&#10;Descriere generată automat">
            <a:extLst>
              <a:ext uri="{FF2B5EF4-FFF2-40B4-BE49-F238E27FC236}">
                <a16:creationId xmlns:a16="http://schemas.microsoft.com/office/drawing/2014/main" id="{DFD0B279-10DE-88CE-3013-9CF48E8C15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421" r="2029" b="21033"/>
          <a:stretch/>
        </p:blipFill>
        <p:spPr>
          <a:xfrm rot="5400000">
            <a:off x="-662444" y="859090"/>
            <a:ext cx="5188230" cy="3470051"/>
          </a:xfrm>
          <a:prstGeom prst="rect">
            <a:avLst/>
          </a:prstGeom>
        </p:spPr>
      </p:pic>
      <p:pic>
        <p:nvPicPr>
          <p:cNvPr id="4" name="Imagine 3" descr="O imagine care conține persoană, Chip de om, îmbrăcăminte, copil mic&#10;&#10;Descriere generată automat">
            <a:extLst>
              <a:ext uri="{FF2B5EF4-FFF2-40B4-BE49-F238E27FC236}">
                <a16:creationId xmlns:a16="http://schemas.microsoft.com/office/drawing/2014/main" id="{912B8A20-2827-DA87-B7A6-9A9C903B7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7620" y="-1"/>
            <a:ext cx="2918380" cy="518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20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sol, îmbrăcăminte, persoană, în aer liber&#10;&#10;Descriere generată automat">
            <a:extLst>
              <a:ext uri="{FF2B5EF4-FFF2-40B4-BE49-F238E27FC236}">
                <a16:creationId xmlns:a16="http://schemas.microsoft.com/office/drawing/2014/main" id="{9B2A268D-70BC-0506-CAB3-D7DA52577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918" r="1" b="1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7F58BB3A-2E6A-B069-BBD3-59D0471B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65"/>
            <a:ext cx="2743200" cy="365125"/>
          </a:xfrm>
        </p:spPr>
        <p:txBody>
          <a:bodyPr/>
          <a:lstStyle/>
          <a:p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20</a:t>
            </a:fld>
            <a:endParaRPr lang="en-US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8763F8E5-DCFF-21D9-3E4F-B82CADBEF966}"/>
              </a:ext>
            </a:extLst>
          </p:cNvPr>
          <p:cNvSpPr txBox="1"/>
          <p:nvPr/>
        </p:nvSpPr>
        <p:spPr>
          <a:xfrm>
            <a:off x="329316" y="752871"/>
            <a:ext cx="4827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Ce este cauză sieși?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4615689"/>
      </p:ext>
    </p:extLst>
  </p:cSld>
  <p:clrMapOvr>
    <a:masterClrMapping/>
  </p:clrMapOvr>
  <p:transition spd="slow" advClick="0" advTm="5000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transport, roată, vehicul, căruță&#10;&#10;Descriere generată automat">
            <a:extLst>
              <a:ext uri="{FF2B5EF4-FFF2-40B4-BE49-F238E27FC236}">
                <a16:creationId xmlns:a16="http://schemas.microsoft.com/office/drawing/2014/main" id="{B00A088F-BA7E-2EFF-B26A-920CA5B02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919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BEC47F6B-6E30-D68D-4C04-6FFF06DF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73055" y="160891"/>
            <a:ext cx="789629" cy="365125"/>
          </a:xfrm>
        </p:spPr>
        <p:txBody>
          <a:bodyPr/>
          <a:lstStyle/>
          <a:p>
            <a:pPr algn="l"/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/>
              <a:t>21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EC6F3414-AC3D-CD40-5C71-544137CD6F67}"/>
              </a:ext>
            </a:extLst>
          </p:cNvPr>
          <p:cNvSpPr txBox="1"/>
          <p:nvPr/>
        </p:nvSpPr>
        <p:spPr>
          <a:xfrm>
            <a:off x="2032683" y="64351"/>
            <a:ext cx="53710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în mijlocul pământului</a:t>
            </a:r>
            <a:endParaRPr lang="en-US" sz="2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0308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cer, sol, în aer liber, Ruină&#10;&#10;Descriere generată automat">
            <a:extLst>
              <a:ext uri="{FF2B5EF4-FFF2-40B4-BE49-F238E27FC236}">
                <a16:creationId xmlns:a16="http://schemas.microsoft.com/office/drawing/2014/main" id="{EDC1AF7B-E9AF-1161-C174-2B502D561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919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8842E8FB-3F77-F47C-C0B8-44E120A38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6492875"/>
            <a:ext cx="685800" cy="3651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>
                <a:spcAft>
                  <a:spcPts val="600"/>
                </a:spcAft>
              </a:pPr>
              <a:t>22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7B91D72B-365F-4A47-D02B-5BA3DC04B8C0}"/>
              </a:ext>
            </a:extLst>
          </p:cNvPr>
          <p:cNvSpPr txBox="1"/>
          <p:nvPr/>
        </p:nvSpPr>
        <p:spPr>
          <a:xfrm>
            <a:off x="4139382" y="4980907"/>
            <a:ext cx="5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Unde este acel lucru atât de important, încât a încetat să fie cauza sa?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114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îmbrăcăminte, persoană, Chip de om, în aer liber&#10;&#10;Descriere generată automat">
            <a:extLst>
              <a:ext uri="{FF2B5EF4-FFF2-40B4-BE49-F238E27FC236}">
                <a16:creationId xmlns:a16="http://schemas.microsoft.com/office/drawing/2014/main" id="{362DC877-4815-9A87-F405-BB47CF911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8" r="5298" b="223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4A8FBE48-ACDD-CC90-4844-03DF72E86423}"/>
              </a:ext>
            </a:extLst>
          </p:cNvPr>
          <p:cNvSpPr txBox="1"/>
          <p:nvPr/>
        </p:nvSpPr>
        <p:spPr>
          <a:xfrm>
            <a:off x="2231136" y="5045160"/>
            <a:ext cx="7729728" cy="73152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o-RO" sz="2000" b="1" kern="1200" spc="200" baseline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dar </a:t>
            </a:r>
            <a:r>
              <a:rPr lang="en-US" sz="2000" b="1" kern="1200" spc="200" baseline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nimic nu a putut înceta să fie cauza sa.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0E44F7-1AE7-45C1-BB2F-447BC47E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68068" y="4880568"/>
            <a:ext cx="8055864" cy="106070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604762FE-FFEE-8372-1AA2-DB14748CD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6071" y="1036320"/>
            <a:ext cx="656330" cy="365760"/>
          </a:xfrm>
        </p:spPr>
        <p:txBody>
          <a:bodyPr vert="horz" lIns="18288" tIns="45720" rIns="18288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973199B-5924-492D-AEE1-D7C7831FF51D}" type="slidenum">
              <a:rPr lang="en-US" sz="2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23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892861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n aer liber, vehicul, drum, Vehicul de teren&#10;&#10;Descriere generată automat">
            <a:extLst>
              <a:ext uri="{FF2B5EF4-FFF2-40B4-BE49-F238E27FC236}">
                <a16:creationId xmlns:a16="http://schemas.microsoft.com/office/drawing/2014/main" id="{F10A74D8-C21D-65C8-35D1-0F89F7B66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8" r="1" b="1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EA58E1EF-F465-9516-81C0-0F2ED6CFA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65"/>
            <a:ext cx="2743200" cy="365125"/>
          </a:xfrm>
        </p:spPr>
        <p:txBody>
          <a:bodyPr/>
          <a:lstStyle/>
          <a:p>
            <a:pPr algn="l"/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/>
              <a:t>24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4B727133-D78E-131E-CCED-76783567F31F}"/>
              </a:ext>
            </a:extLst>
          </p:cNvPr>
          <p:cNvSpPr txBox="1"/>
          <p:nvPr/>
        </p:nvSpPr>
        <p:spPr>
          <a:xfrm>
            <a:off x="1797287" y="241883"/>
            <a:ext cx="4827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omului îi e frică de a se ști uman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7256897"/>
      </p:ext>
    </p:extLst>
  </p:cSld>
  <p:clrMapOvr>
    <a:masterClrMapping/>
  </p:clrMapOvr>
  <p:transition spd="med" advClick="0" advTm="5000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mbrăcăminte, în aer liber, sol, încălțăminte&#10;&#10;Descriere generată automat">
            <a:extLst>
              <a:ext uri="{FF2B5EF4-FFF2-40B4-BE49-F238E27FC236}">
                <a16:creationId xmlns:a16="http://schemas.microsoft.com/office/drawing/2014/main" id="{3EF2DC95-2BEB-3BDB-FB84-B42FFED91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6" r="1" b="743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E5C711BC-2002-F395-E449-19FC03F0B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65"/>
            <a:ext cx="2743200" cy="365125"/>
          </a:xfrm>
        </p:spPr>
        <p:txBody>
          <a:bodyPr/>
          <a:lstStyle/>
          <a:p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25</a:t>
            </a:fld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247E1735-690F-06AE-CE6B-2B9965FD3C87}"/>
              </a:ext>
            </a:extLst>
          </p:cNvPr>
          <p:cNvSpPr txBox="1"/>
          <p:nvPr/>
        </p:nvSpPr>
        <p:spPr>
          <a:xfrm>
            <a:off x="587051" y="385318"/>
            <a:ext cx="5400794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it-IT" sz="2400" b="1">
                <a:ln/>
                <a:solidFill>
                  <a:schemeClr val="accent3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al vântului din nord  </a:t>
            </a:r>
          </a:p>
          <a:p>
            <a:r>
              <a:rPr lang="it-IT" sz="2400" b="1">
                <a:ln/>
                <a:solidFill>
                  <a:schemeClr val="accent3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și al vântului din sud</a:t>
            </a:r>
            <a:endParaRPr lang="it-IT" sz="2400" b="1" dirty="0" err="1">
              <a:ln/>
              <a:solidFill>
                <a:schemeClr val="accent3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441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n aer liber, cer, Bloc turn, Zonă metropolitană&#10;&#10;Descriere generată automat">
            <a:extLst>
              <a:ext uri="{FF2B5EF4-FFF2-40B4-BE49-F238E27FC236}">
                <a16:creationId xmlns:a16="http://schemas.microsoft.com/office/drawing/2014/main" id="{FCC436C5-2BB5-7715-47F3-4772B277E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8" r="1" b="1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FEB08ACB-E3C4-FAFF-583F-B9F599631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65"/>
            <a:ext cx="2743200" cy="365125"/>
          </a:xfrm>
        </p:spPr>
        <p:txBody>
          <a:bodyPr/>
          <a:lstStyle/>
          <a:p>
            <a:pPr algn="l"/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/>
              <a:t>26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2A66D356-717C-8D80-B1A0-5B29BCA0D0DC}"/>
              </a:ext>
            </a:extLst>
          </p:cNvPr>
          <p:cNvSpPr txBox="1"/>
          <p:nvPr/>
        </p:nvSpPr>
        <p:spPr>
          <a:xfrm>
            <a:off x="2165707" y="322276"/>
            <a:ext cx="21211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 acele  </a:t>
            </a:r>
          </a:p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ouă neutre  </a:t>
            </a:r>
          </a:p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 care unele  </a:t>
            </a:r>
          </a:p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păsări rare  </a:t>
            </a:r>
          </a:p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 depun  </a:t>
            </a:r>
          </a:p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în vânt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408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n aer liber, iarbă, copac, cer&#10;&#10;Descriere generată automat">
            <a:extLst>
              <a:ext uri="{FF2B5EF4-FFF2-40B4-BE49-F238E27FC236}">
                <a16:creationId xmlns:a16="http://schemas.microsoft.com/office/drawing/2014/main" id="{CED8630B-8996-7091-AA6F-AE98AFD9F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4" r="1" b="18685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D0B10ED7-4AC0-1FE1-A332-6E001ABE5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27</a:t>
            </a:fld>
            <a:endParaRPr lang="en-US" sz="2000" dirty="0"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CB2B3D5B-ABC8-6355-D63E-2B172564AA41}"/>
              </a:ext>
            </a:extLst>
          </p:cNvPr>
          <p:cNvSpPr txBox="1"/>
          <p:nvPr/>
        </p:nvSpPr>
        <p:spPr>
          <a:xfrm>
            <a:off x="452581" y="295671"/>
            <a:ext cx="48276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 un copac care așteaptă toamna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2736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ine 7" descr="O imagine care conține vehicul, roată, în aer liber, Vehicul de teren&#10;&#10;Descriere generată automat">
            <a:extLst>
              <a:ext uri="{FF2B5EF4-FFF2-40B4-BE49-F238E27FC236}">
                <a16:creationId xmlns:a16="http://schemas.microsoft.com/office/drawing/2014/main" id="{DABA937D-AA09-72D7-57B5-4D41EC341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6" r="1" b="19593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1D80FA7A-314E-4678-0D11-BB39B3F66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74" y="6302477"/>
            <a:ext cx="937113" cy="408039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fld id="{5973199B-5924-492D-AEE1-D7C7831FF51D}" type="slidenum">
              <a:rPr lang="en-US" sz="2000"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>
                <a:spcAft>
                  <a:spcPts val="600"/>
                </a:spcAft>
              </a:pPr>
              <a:t>28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E9397A26-52EF-8B2A-C02A-C7150320CF31}"/>
              </a:ext>
            </a:extLst>
          </p:cNvPr>
          <p:cNvSpPr txBox="1"/>
          <p:nvPr/>
        </p:nvSpPr>
        <p:spPr>
          <a:xfrm>
            <a:off x="7533936" y="0"/>
            <a:ext cx="40779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</a:t>
            </a:r>
            <a:r>
              <a:rPr lang="ro-RO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ste</a:t>
            </a:r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fraților, atât de mult de făcut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2379034"/>
      </p:ext>
    </p:extLst>
  </p:cSld>
  <p:clrMapOvr>
    <a:masterClrMapping/>
  </p:clrMapOvr>
  <p:transition spd="slow" advClick="0" advTm="5000">
    <p:cove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cer, drum, scenă&#10;&#10;Descriere generată automat">
            <a:extLst>
              <a:ext uri="{FF2B5EF4-FFF2-40B4-BE49-F238E27FC236}">
                <a16:creationId xmlns:a16="http://schemas.microsoft.com/office/drawing/2014/main" id="{80648A2B-3008-2371-074F-5F580E5AA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08" r="1" b="9410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EDA4F6BA-A3F7-C8D1-AC61-EAED33F6A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6492865"/>
            <a:ext cx="685800" cy="3651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>
                <a:spcAft>
                  <a:spcPts val="600"/>
                </a:spcAft>
              </a:pPr>
              <a:t>29</a:t>
            </a:fld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12FFC6F9-D18F-57C0-38F4-B9055A89DDA9}"/>
              </a:ext>
            </a:extLst>
          </p:cNvPr>
          <p:cNvSpPr txBox="1"/>
          <p:nvPr/>
        </p:nvSpPr>
        <p:spPr>
          <a:xfrm>
            <a:off x="3680656" y="313601"/>
            <a:ext cx="4827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 om trece cu o pâine pe umăr.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8534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cer, drum, scenă&#10;&#10;Descriere generată automat">
            <a:extLst>
              <a:ext uri="{FF2B5EF4-FFF2-40B4-BE49-F238E27FC236}">
                <a16:creationId xmlns:a16="http://schemas.microsoft.com/office/drawing/2014/main" id="{9BFCFE10-0E6F-6C92-BBF9-FF74915AD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8" r="1" b="1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2D859FC9-9E04-B400-AC3C-923F6B39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40129"/>
            <a:ext cx="983226" cy="417861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fld id="{5973199B-5924-492D-AEE1-D7C7831FF51D}" type="slidenum">
              <a:rPr lang="en-US" sz="2000"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>
                <a:spcAft>
                  <a:spcPts val="600"/>
                </a:spcAft>
              </a:pPr>
              <a:t>30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512C6891-A795-2D3F-97FE-F3C5495F6BDD}"/>
              </a:ext>
            </a:extLst>
          </p:cNvPr>
          <p:cNvSpPr txBox="1"/>
          <p:nvPr/>
        </p:nvSpPr>
        <p:spPr>
          <a:xfrm>
            <a:off x="2012439" y="197060"/>
            <a:ext cx="4827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Doamne, plâng cu verbul </a:t>
            </a:r>
            <a:r>
              <a:rPr lang="it-IT" sz="2400" b="1" i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fi</a:t>
            </a:r>
            <a:endParaRPr lang="en-US" sz="2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54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cer, scenă, cale&#10;&#10;Descriere generată automat">
            <a:extLst>
              <a:ext uri="{FF2B5EF4-FFF2-40B4-BE49-F238E27FC236}">
                <a16:creationId xmlns:a16="http://schemas.microsoft.com/office/drawing/2014/main" id="{FF9FF8BD-B545-198C-6CC9-5405FA8F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8" r="1" b="1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0BF5C5C7-30B4-B3C7-B014-03FC084C9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6492875"/>
            <a:ext cx="685800" cy="3651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>
                <a:spcAft>
                  <a:spcPts val="600"/>
                </a:spcAft>
              </a:pPr>
              <a:t>31</a:t>
            </a:fld>
            <a:endParaRPr lang="en-US" sz="2000" dirty="0"/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91706FF5-0451-D2F9-71CB-27B4EA322699}"/>
              </a:ext>
            </a:extLst>
          </p:cNvPr>
          <p:cNvSpPr txBox="1"/>
          <p:nvPr/>
        </p:nvSpPr>
        <p:spPr>
          <a:xfrm>
            <a:off x="4692886" y="313601"/>
            <a:ext cx="48276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Privesc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durerea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flămândului</a:t>
            </a:r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br>
              <a:rPr lang="ro-RO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și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văd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că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foamea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sa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este</a:t>
            </a:r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br>
              <a:rPr lang="ro-RO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atât 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departe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suferința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mea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0755434"/>
      </p:ext>
    </p:extLst>
  </p:cSld>
  <p:clrMapOvr>
    <a:masterClrMapping/>
  </p:clrMapOvr>
  <p:transition spd="slow" advClick="0" advTm="5000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Vehicul de teren, cer, drum&#10;&#10;Descriere generată automat">
            <a:extLst>
              <a:ext uri="{FF2B5EF4-FFF2-40B4-BE49-F238E27FC236}">
                <a16:creationId xmlns:a16="http://schemas.microsoft.com/office/drawing/2014/main" id="{873E3ED1-FE85-0418-892D-96628D1DD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2" r="1" b="19507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7126CD97-CBB9-377A-2DCA-2A2E5DD4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65"/>
            <a:ext cx="1752600" cy="365125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fld id="{5973199B-5924-492D-AEE1-D7C7831FF51D}" type="slidenum">
              <a:rPr lang="en-US" sz="2000"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>
                <a:spcAft>
                  <a:spcPts val="600"/>
                </a:spcAft>
              </a:pPr>
              <a:t>32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F03A6444-2B0F-B13A-DA5C-1E4A21D3A998}"/>
              </a:ext>
            </a:extLst>
          </p:cNvPr>
          <p:cNvSpPr txBox="1"/>
          <p:nvPr/>
        </p:nvSpPr>
        <p:spPr>
          <a:xfrm>
            <a:off x="5311451" y="340495"/>
            <a:ext cx="48276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încât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de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aș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rămâne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înfometat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până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moarte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6051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drum, scenă, cale&#10;&#10;Descriere generată automat">
            <a:extLst>
              <a:ext uri="{FF2B5EF4-FFF2-40B4-BE49-F238E27FC236}">
                <a16:creationId xmlns:a16="http://schemas.microsoft.com/office/drawing/2014/main" id="{02A9BAE6-A652-1DFD-C8E5-7C7BDDCBB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8" r="1" b="15900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0B4688DB-62AC-A9E3-AD7C-F356C82D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6492865"/>
            <a:ext cx="685800" cy="3651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>
                <a:spcAft>
                  <a:spcPts val="600"/>
                </a:spcAft>
              </a:pPr>
              <a:t>33</a:t>
            </a:fld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5FFEA2C9-B553-69B2-BDE2-EFCB621E4ADE}"/>
              </a:ext>
            </a:extLst>
          </p:cNvPr>
          <p:cNvSpPr txBox="1"/>
          <p:nvPr/>
        </p:nvSpPr>
        <p:spPr>
          <a:xfrm>
            <a:off x="2684792" y="80518"/>
            <a:ext cx="48276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ar ieși mereu din mormântul </a:t>
            </a:r>
          </a:p>
          <a:p>
            <a:r>
              <a:rPr lang="pt-B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meu măcar un fir de iarbă.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2672957"/>
      </p:ext>
    </p:extLst>
  </p:cSld>
  <p:clrMapOvr>
    <a:masterClrMapping/>
  </p:clrMapOvr>
  <p:transition spd="slow" advClick="0" advTm="5000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în aer liber, copac, cer, palmier&#10;&#10;Descriere generată automat">
            <a:extLst>
              <a:ext uri="{FF2B5EF4-FFF2-40B4-BE49-F238E27FC236}">
                <a16:creationId xmlns:a16="http://schemas.microsoft.com/office/drawing/2014/main" id="{068F3C8B-32D5-032C-61E4-00981DB90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0" r="1" b="7059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0B9556AF-9DEA-4EDE-B3BC-AC9DB48FB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752600" cy="365125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fld id="{5973199B-5924-492D-AEE1-D7C7831FF51D}" type="slidenum">
              <a:rPr lang="en-US" sz="2000"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>
                <a:spcAft>
                  <a:spcPts val="600"/>
                </a:spcAft>
              </a:pPr>
              <a:t>34</a:t>
            </a:fld>
            <a:endParaRPr lang="en-US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A61D71BB-CA3A-F3BA-9FAF-F48D85B26A0C}"/>
              </a:ext>
            </a:extLst>
          </p:cNvPr>
          <p:cNvSpPr txBox="1"/>
          <p:nvPr/>
        </p:nvSpPr>
        <p:spPr>
          <a:xfrm>
            <a:off x="2702722" y="134307"/>
            <a:ext cx="4827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fel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și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cel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îndrăgostit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250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cer, mașină, iarbă&#10;&#10;Descriere generată automat">
            <a:extLst>
              <a:ext uri="{FF2B5EF4-FFF2-40B4-BE49-F238E27FC236}">
                <a16:creationId xmlns:a16="http://schemas.microsoft.com/office/drawing/2014/main" id="{72B03B08-A9FD-188A-B83B-35E4E43E1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" r="1" b="21738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2A5E5E13-2835-C194-FC34-948611C5C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6492865"/>
            <a:ext cx="685800" cy="3651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>
                <a:spcAft>
                  <a:spcPts val="600"/>
                </a:spcAft>
              </a:pPr>
              <a:t>35</a:t>
            </a:fld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3070A231-BB99-7156-B108-D7C9C55A7D1C}"/>
              </a:ext>
            </a:extLst>
          </p:cNvPr>
          <p:cNvSpPr txBox="1"/>
          <p:nvPr/>
        </p:nvSpPr>
        <p:spPr>
          <a:xfrm>
            <a:off x="4642039" y="6262032"/>
            <a:ext cx="35580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Sângele său întunecat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29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sol, persoană, îmbrăcăminte, încălțăminte&#10;&#10;Descriere generată automat">
            <a:extLst>
              <a:ext uri="{FF2B5EF4-FFF2-40B4-BE49-F238E27FC236}">
                <a16:creationId xmlns:a16="http://schemas.microsoft.com/office/drawing/2014/main" id="{C17F93C8-ED62-B124-C6BF-A0EEE2A58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5793" b="160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2C0E3E50-8426-5646-0794-B3C4E15BEECF}"/>
              </a:ext>
            </a:extLst>
          </p:cNvPr>
          <p:cNvSpPr txBox="1"/>
          <p:nvPr/>
        </p:nvSpPr>
        <p:spPr>
          <a:xfrm>
            <a:off x="2231136" y="5045160"/>
            <a:ext cx="7729728" cy="73152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300" b="1" kern="1200" spc="200" baseline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care nu are de unde curge şi pe care n-are cine să-l bea.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0E44F7-1AE7-45C1-BB2F-447BC47E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68068" y="4880568"/>
            <a:ext cx="8055864" cy="106070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6AF60BA0-11C2-481A-B65B-B2576366B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8237" y="269404"/>
            <a:ext cx="705491" cy="365760"/>
          </a:xfrm>
        </p:spPr>
        <p:txBody>
          <a:bodyPr vert="horz" lIns="18288" tIns="45720" rIns="18288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973199B-5924-492D-AEE1-D7C7831FF51D}" type="slidenum">
              <a:rPr lang="en-US" sz="2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36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149246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plantă, clădire, copac&#10;&#10;Descriere generată automat">
            <a:extLst>
              <a:ext uri="{FF2B5EF4-FFF2-40B4-BE49-F238E27FC236}">
                <a16:creationId xmlns:a16="http://schemas.microsoft.com/office/drawing/2014/main" id="{1C211C1D-46A6-F67C-CAE4-E1AA9133E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" r="1" b="22208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91D66DE5-658D-21AE-6871-867E6D925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6645" y="973394"/>
            <a:ext cx="707923" cy="565345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fld id="{5973199B-5924-492D-AEE1-D7C7831FF51D}" type="slidenum">
              <a:rPr lang="en-US" sz="2000"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>
                <a:spcAft>
                  <a:spcPts val="600"/>
                </a:spcAft>
              </a:pPr>
              <a:t>37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06DE608C-AF3B-564C-5B18-F8D8DAD078F8}"/>
              </a:ext>
            </a:extLst>
          </p:cNvPr>
          <p:cNvSpPr txBox="1"/>
          <p:nvPr/>
        </p:nvSpPr>
        <p:spPr>
          <a:xfrm>
            <a:off x="5621746" y="1970046"/>
            <a:ext cx="48276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Până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acum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credeam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că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toate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lucrurile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din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univers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erau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inevitabil</a:t>
            </a:r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167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ine 5" descr="O imagine care conține persoană, de interior, confort, canapea&#10;&#10;Descriere generată automat">
            <a:extLst>
              <a:ext uri="{FF2B5EF4-FFF2-40B4-BE49-F238E27FC236}">
                <a16:creationId xmlns:a16="http://schemas.microsoft.com/office/drawing/2014/main" id="{E9E72312-588D-5AC5-4BF4-48C13B1D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1" b="1118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CasetăText 3">
            <a:extLst>
              <a:ext uri="{FF2B5EF4-FFF2-40B4-BE49-F238E27FC236}">
                <a16:creationId xmlns:a16="http://schemas.microsoft.com/office/drawing/2014/main" id="{394C32A3-6C8F-F6F4-E37A-0EBCC7BEC18F}"/>
              </a:ext>
            </a:extLst>
          </p:cNvPr>
          <p:cNvSpPr txBox="1"/>
          <p:nvPr/>
        </p:nvSpPr>
        <p:spPr>
          <a:xfrm>
            <a:off x="9605330" y="5607385"/>
            <a:ext cx="2586670" cy="1167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1000"/>
              </a:spcBef>
              <a:buClr>
                <a:schemeClr val="accent2"/>
              </a:buClr>
            </a:pPr>
            <a:r>
              <a:rPr lang="en-US"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părinți și copii.</a:t>
            </a:r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5211E5DC-D485-0173-D635-5A8EC891F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1" y="6217920"/>
            <a:ext cx="695659" cy="365760"/>
          </a:xfrm>
        </p:spPr>
        <p:txBody>
          <a:bodyPr vert="horz" lIns="18288" tIns="45720" rIns="18288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973199B-5924-492D-AEE1-D7C7831FF51D}" type="slidenum">
              <a:rPr lang="en-US" sz="2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38</a:t>
            </a:fld>
            <a:endParaRPr lang="en-US" sz="20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9647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iarbă, plantă, copac&#10;&#10;Descriere generată automat">
            <a:extLst>
              <a:ext uri="{FF2B5EF4-FFF2-40B4-BE49-F238E27FC236}">
                <a16:creationId xmlns:a16="http://schemas.microsoft.com/office/drawing/2014/main" id="{021AB73B-E473-1504-3623-50A1DC1A2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919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B29BD805-5AF7-E6DF-CD10-592BFAB10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6492865"/>
            <a:ext cx="685800" cy="3651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>
                <a:spcAft>
                  <a:spcPts val="600"/>
                </a:spcAft>
              </a:pPr>
              <a:t>39</a:t>
            </a:fld>
            <a:endParaRPr lang="en-US" sz="2000" dirty="0"/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7068BBDC-FB94-D997-E104-B37B3AE79D46}"/>
              </a:ext>
            </a:extLst>
          </p:cNvPr>
          <p:cNvSpPr txBox="1"/>
          <p:nvPr/>
        </p:nvSpPr>
        <p:spPr>
          <a:xfrm>
            <a:off x="1302709" y="6213762"/>
            <a:ext cx="56388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praful de iubire din care suntem făcuți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8235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îmbrăcăminte, persoană, Chip de om, zâmbet&#10;&#10;Descriere generată automat">
            <a:extLst>
              <a:ext uri="{FF2B5EF4-FFF2-40B4-BE49-F238E27FC236}">
                <a16:creationId xmlns:a16="http://schemas.microsoft.com/office/drawing/2014/main" id="{CE15D1BE-E1B1-BA8E-6A27-668257618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9658C0A2-80A7-CDA0-611E-2F5192E53926}"/>
              </a:ext>
            </a:extLst>
          </p:cNvPr>
          <p:cNvSpPr txBox="1"/>
          <p:nvPr/>
        </p:nvSpPr>
        <p:spPr>
          <a:xfrm>
            <a:off x="9144000" y="904569"/>
            <a:ext cx="2960444" cy="4900888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spc="200" baseline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26262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Iubito, </a:t>
            </a:r>
            <a:endParaRPr lang="ro-RO" sz="2400" b="1" kern="1200" spc="200" baseline="0">
              <a:ln w="10160">
                <a:solidFill>
                  <a:schemeClr val="accent5"/>
                </a:solidFill>
                <a:prstDash val="solid"/>
              </a:ln>
              <a:solidFill>
                <a:srgbClr val="262626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spc="200" baseline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26262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în această noapte </a:t>
            </a:r>
            <a:endParaRPr lang="ro-RO" sz="2400" b="1" kern="1200" spc="200" baseline="0">
              <a:ln w="10160">
                <a:solidFill>
                  <a:schemeClr val="accent5"/>
                </a:solidFill>
                <a:prstDash val="solid"/>
              </a:ln>
              <a:solidFill>
                <a:srgbClr val="262626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spc="200" baseline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26262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te-ai răstignit 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spc="200" baseline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26262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pe cele două scânduri curbate </a:t>
            </a:r>
            <a:endParaRPr lang="ro-RO" sz="2400" b="1" kern="1200" spc="200" baseline="0">
              <a:ln w="10160">
                <a:solidFill>
                  <a:schemeClr val="accent5"/>
                </a:solidFill>
                <a:prstDash val="solid"/>
              </a:ln>
              <a:solidFill>
                <a:srgbClr val="262626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spc="200" baseline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26262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ale sărutului meu.</a:t>
            </a:r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4464305F-B96C-4E03-335D-B10E495DE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4651" y="249739"/>
            <a:ext cx="518678" cy="365760"/>
          </a:xfrm>
        </p:spPr>
        <p:txBody>
          <a:bodyPr vert="horz" lIns="18288" tIns="45720" rIns="18288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973199B-5924-492D-AEE1-D7C7831FF51D}" type="slidenum">
              <a:rPr lang="en-US" sz="2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40</a:t>
            </a:fld>
            <a:endParaRPr lang="en-US" sz="20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1498"/>
      </p:ext>
    </p:extLst>
  </p:cSld>
  <p:clrMapOvr>
    <a:masterClrMapping/>
  </p:clrMapOvr>
  <p:transition spd="slow" advClick="0" advTm="5000">
    <p:randomBar dir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trecere de pietoni, scenă, cale, în aer liber&#10;&#10;Descriere generată automat">
            <a:extLst>
              <a:ext uri="{FF2B5EF4-FFF2-40B4-BE49-F238E27FC236}">
                <a16:creationId xmlns:a16="http://schemas.microsoft.com/office/drawing/2014/main" id="{455986C9-30CF-825F-3026-55C5545B2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1" r="1" b="20468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68074A14-1B55-BA75-EB65-BCADDFC8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491" y="3618272"/>
            <a:ext cx="717755" cy="398196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fld id="{5973199B-5924-492D-AEE1-D7C7831FF51D}" type="slidenum">
              <a:rPr lang="en-US" sz="2000"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>
                <a:spcAft>
                  <a:spcPts val="600"/>
                </a:spcAft>
              </a:pPr>
              <a:t>41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26278A82-9865-F442-2237-509CD797286C}"/>
              </a:ext>
            </a:extLst>
          </p:cNvPr>
          <p:cNvSpPr txBox="1"/>
          <p:nvPr/>
        </p:nvSpPr>
        <p:spPr>
          <a:xfrm>
            <a:off x="6580087" y="5261251"/>
            <a:ext cx="56119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lipsește un spate pentru a se înnopta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4845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cer, Vehicul de teren, mașină&#10;&#10;Descriere generată automat">
            <a:extLst>
              <a:ext uri="{FF2B5EF4-FFF2-40B4-BE49-F238E27FC236}">
                <a16:creationId xmlns:a16="http://schemas.microsoft.com/office/drawing/2014/main" id="{599AFE94-DE62-3E2B-7409-6ACA62299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8" r="1" b="1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4AA64DFD-3BA2-AB44-28FA-8221EB3D6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6492875"/>
            <a:ext cx="685800" cy="3651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>
                <a:spcAft>
                  <a:spcPts val="600"/>
                </a:spcAft>
              </a:pPr>
              <a:t>42</a:t>
            </a:fld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6E643A44-23A1-35B4-3571-F64E05548416}"/>
              </a:ext>
            </a:extLst>
          </p:cNvPr>
          <p:cNvSpPr txBox="1"/>
          <p:nvPr/>
        </p:nvSpPr>
        <p:spPr>
          <a:xfrm>
            <a:off x="235974" y="1990000"/>
            <a:ext cx="37755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așa cum lipsește o frunte pentru răsărit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988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în aer liber, Palat, Arhitectură medievală, cer&#10;&#10;Descriere generată automat">
            <a:extLst>
              <a:ext uri="{FF2B5EF4-FFF2-40B4-BE49-F238E27FC236}">
                <a16:creationId xmlns:a16="http://schemas.microsoft.com/office/drawing/2014/main" id="{8F6E82C8-C6D6-D2DA-00C2-9179E0AF9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1" b="169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3D881040-6282-C867-F99B-1BD493768EAA}"/>
              </a:ext>
            </a:extLst>
          </p:cNvPr>
          <p:cNvSpPr txBox="1"/>
          <p:nvPr/>
        </p:nvSpPr>
        <p:spPr>
          <a:xfrm>
            <a:off x="1600200" y="4313870"/>
            <a:ext cx="8991600" cy="1645920"/>
          </a:xfrm>
          <a:prstGeom prst="rect">
            <a:avLst/>
          </a:prstGeom>
          <a:noFill/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2400" b="1" spc="20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și dacă l-ai pune în</a:t>
            </a:r>
            <a:r>
              <a:rPr lang="ro-RO" sz="2400" b="1" spc="20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tr-o</a:t>
            </a:r>
            <a:r>
              <a:rPr lang="it-IT" sz="2400" b="1" spc="20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camer</a:t>
            </a:r>
            <a:r>
              <a:rPr lang="ro-RO" sz="2400" b="1" spc="20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ă</a:t>
            </a:r>
            <a:r>
              <a:rPr lang="it-IT" sz="2400" b="1" spc="20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întunecată</a:t>
            </a:r>
            <a:endParaRPr lang="en-US" sz="2400" b="1" spc="20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0410E8DE-C5E2-CB96-DB6C-B7B397592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1" y="6217920"/>
            <a:ext cx="558007" cy="365760"/>
          </a:xfrm>
        </p:spPr>
        <p:txBody>
          <a:bodyPr vert="horz" lIns="18288" tIns="45720" rIns="18288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973199B-5924-492D-AEE1-D7C7831FF51D}" type="slidenum">
              <a:rPr lang="en-US" sz="2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43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3487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copac, cer, plantă&#10;&#10;Descriere generată automat">
            <a:extLst>
              <a:ext uri="{FF2B5EF4-FFF2-40B4-BE49-F238E27FC236}">
                <a16:creationId xmlns:a16="http://schemas.microsoft.com/office/drawing/2014/main" id="{DE0AD4F0-64AB-742C-9C59-8C0315D9B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919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A51231FF-3F16-2527-F902-051FBCF86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752600" cy="365125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fld id="{5973199B-5924-492D-AEE1-D7C7831FF51D}" type="slidenum">
              <a:rPr lang="en-US" sz="2000"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>
                <a:spcAft>
                  <a:spcPts val="600"/>
                </a:spcAft>
              </a:pPr>
              <a:t>44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3E418BA4-DF9E-AADF-1219-368F70E866F0}"/>
              </a:ext>
            </a:extLst>
          </p:cNvPr>
          <p:cNvSpPr txBox="1"/>
          <p:nvPr/>
        </p:nvSpPr>
        <p:spPr>
          <a:xfrm>
            <a:off x="9335794" y="6213772"/>
            <a:ext cx="22072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nu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ar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lumina</a:t>
            </a:r>
            <a:r>
              <a:rPr 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4334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în aer liber, clădire, text, mașină&#10;&#10;Descriere generată automat">
            <a:extLst>
              <a:ext uri="{FF2B5EF4-FFF2-40B4-BE49-F238E27FC236}">
                <a16:creationId xmlns:a16="http://schemas.microsoft.com/office/drawing/2014/main" id="{0B128065-30DF-8346-54E1-0173677FE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15D85C84-A46F-1964-CC0F-8D352042D078}"/>
              </a:ext>
            </a:extLst>
          </p:cNvPr>
          <p:cNvSpPr txBox="1"/>
          <p:nvPr/>
        </p:nvSpPr>
        <p:spPr>
          <a:xfrm>
            <a:off x="1600200" y="5100454"/>
            <a:ext cx="8991600" cy="1645920"/>
          </a:xfrm>
          <a:prstGeom prst="rect">
            <a:avLst/>
          </a:prstGeom>
          <a:noFill/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spc="20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așa cum dacă </a:t>
            </a:r>
            <a:r>
              <a:rPr lang="ro-RO" sz="2400" b="1" spc="20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l-ai pune </a:t>
            </a:r>
            <a:r>
              <a:rPr lang="en-US" sz="2400" b="1" spc="20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într-o încăpere luminoasă</a:t>
            </a:r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C41881BB-0F81-5A87-0670-F9FCA32EF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1" y="6217920"/>
            <a:ext cx="725155" cy="365760"/>
          </a:xfrm>
        </p:spPr>
        <p:txBody>
          <a:bodyPr vert="horz" lIns="18288" tIns="45720" rIns="18288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973199B-5924-492D-AEE1-D7C7831FF51D}" type="slidenum">
              <a:rPr lang="en-US" sz="2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45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827706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pull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Vehicul de teren, vehicul, mașină&#10;&#10;Descriere generată automat">
            <a:extLst>
              <a:ext uri="{FF2B5EF4-FFF2-40B4-BE49-F238E27FC236}">
                <a16:creationId xmlns:a16="http://schemas.microsoft.com/office/drawing/2014/main" id="{D0C0C512-AEFD-7088-723B-028CC599E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0" r="1" b="11899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597B473B-4244-2DCB-BB99-D098AB17C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6492865"/>
            <a:ext cx="685800" cy="3651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>
                <a:spcAft>
                  <a:spcPts val="600"/>
                </a:spcAft>
              </a:pPr>
              <a:t>46</a:t>
            </a:fld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54DB13A9-C375-87CD-D6AD-2E7217973CD6}"/>
              </a:ext>
            </a:extLst>
          </p:cNvPr>
          <p:cNvSpPr txBox="1"/>
          <p:nvPr/>
        </p:nvSpPr>
        <p:spPr>
          <a:xfrm>
            <a:off x="228463" y="259812"/>
            <a:ext cx="4827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nu ar arunca umbră.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6977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n aer liber, cale, copac, cer&#10;&#10;Descriere generată automat">
            <a:extLst>
              <a:ext uri="{FF2B5EF4-FFF2-40B4-BE49-F238E27FC236}">
                <a16:creationId xmlns:a16="http://schemas.microsoft.com/office/drawing/2014/main" id="{4367271B-63AD-9ED1-FCA5-0E5F0365E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7" r="1" b="2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6CA6ABFA-D299-0C59-E530-8BA8A169D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65"/>
            <a:ext cx="1752600" cy="365125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fld id="{5973199B-5924-492D-AEE1-D7C7831FF51D}" type="slidenum">
              <a:rPr lang="en-US" sz="2000"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 algn="l">
                <a:spcAft>
                  <a:spcPts val="600"/>
                </a:spcAft>
              </a:pPr>
              <a:t>47</a:t>
            </a:fld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F59F01F8-EDB4-4F5F-0978-F72169E304ED}"/>
              </a:ext>
            </a:extLst>
          </p:cNvPr>
          <p:cNvSpPr txBox="1"/>
          <p:nvPr/>
        </p:nvSpPr>
        <p:spPr>
          <a:xfrm>
            <a:off x="1130822" y="2978418"/>
            <a:ext cx="34706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Astăzi nu voi face nimic.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353760"/>
      </p:ext>
    </p:extLst>
  </p:cSld>
  <p:clrMapOvr>
    <a:masterClrMapping/>
  </p:clrMapOvr>
  <p:transition spd="slow" advClick="0" advTm="5000">
    <p:cover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în aer liber, cer, lună, noapte&#10;&#10;Descriere generată automat">
            <a:extLst>
              <a:ext uri="{FF2B5EF4-FFF2-40B4-BE49-F238E27FC236}">
                <a16:creationId xmlns:a16="http://schemas.microsoft.com/office/drawing/2014/main" id="{0497A119-B9FD-2529-89E6-9CE2FA398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7" b="31503"/>
          <a:stretch/>
        </p:blipFill>
        <p:spPr>
          <a:xfrm>
            <a:off x="20" y="9"/>
            <a:ext cx="12191980" cy="5143639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2D9C4148-150A-42BC-E7C2-D9549C0BB71C}"/>
              </a:ext>
            </a:extLst>
          </p:cNvPr>
          <p:cNvSpPr txBox="1"/>
          <p:nvPr/>
        </p:nvSpPr>
        <p:spPr>
          <a:xfrm>
            <a:off x="1442883" y="4490948"/>
            <a:ext cx="8991600" cy="1645759"/>
          </a:xfrm>
          <a:prstGeom prst="rect">
            <a:avLst/>
          </a:prstGeom>
        </p:spPr>
        <p:txBody>
          <a:bodyPr vert="horz" lIns="274320" tIns="182880" rIns="274320" bIns="182880" rtlCol="0" anchor="ctr" anchorCtr="1">
            <a:normAutofit fontScale="92500" lnSpcReduction="1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spc="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26262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Nu știu decât să aștept, 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spc="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26262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prostrat, 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spc="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26262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sub marele picior ceresc.</a:t>
            </a:r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B027E1D1-7929-FA4A-24AF-E5B947D80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72751" y="6276914"/>
            <a:ext cx="646497" cy="365760"/>
          </a:xfrm>
        </p:spPr>
        <p:txBody>
          <a:bodyPr vert="horz" lIns="18288" tIns="45720" rIns="18288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973199B-5924-492D-AEE1-D7C7831FF51D}" type="slidenum">
              <a:rPr lang="en-US" sz="2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48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675226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text, în aer liber, Vehicul de teren, vehicul&#10;&#10;Descriere generată automat">
            <a:extLst>
              <a:ext uri="{FF2B5EF4-FFF2-40B4-BE49-F238E27FC236}">
                <a16:creationId xmlns:a16="http://schemas.microsoft.com/office/drawing/2014/main" id="{EE220ACC-9709-88F7-3455-FC2A5EE44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8" r="1" b="10201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1B4D060C-0C24-7540-E4A2-580F16645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6492865"/>
            <a:ext cx="685800" cy="3651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5973199B-5924-492D-AEE1-D7C7831FF51D}" type="slidenum">
              <a:rPr lang="en-US" sz="2000" b="1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pPr>
                <a:spcAft>
                  <a:spcPts val="600"/>
                </a:spcAft>
              </a:pPr>
              <a:t>49</a:t>
            </a:fld>
            <a:endParaRPr lang="en-US" sz="2000" dirty="0"/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41F5E972-81D0-BD61-783C-6E289A9DB269}"/>
              </a:ext>
            </a:extLst>
          </p:cNvPr>
          <p:cNvSpPr txBox="1"/>
          <p:nvPr/>
        </p:nvSpPr>
        <p:spPr>
          <a:xfrm>
            <a:off x="2810298" y="170165"/>
            <a:ext cx="84771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să se întâmple ceea ce trebuie să se întâmple</a:t>
            </a:r>
          </a:p>
        </p:txBody>
      </p:sp>
    </p:spTree>
    <p:extLst>
      <p:ext uri="{BB962C8B-B14F-4D97-AF65-F5344CB8AC3E}">
        <p14:creationId xmlns:p14="http://schemas.microsoft.com/office/powerpoint/2010/main" val="307207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apă, în aer liber, val, Val&#10;&#10;Descriere generată automat">
            <a:extLst>
              <a:ext uri="{FF2B5EF4-FFF2-40B4-BE49-F238E27FC236}">
                <a16:creationId xmlns:a16="http://schemas.microsoft.com/office/drawing/2014/main" id="{089F5E96-2F0B-EA02-0EC7-EE5FE9669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51" b="57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9D1F30AD-8040-0FBB-7C90-F3A3FB059F6C}"/>
              </a:ext>
            </a:extLst>
          </p:cNvPr>
          <p:cNvSpPr txBox="1"/>
          <p:nvPr/>
        </p:nvSpPr>
        <p:spPr>
          <a:xfrm>
            <a:off x="8130491" y="5888589"/>
            <a:ext cx="3402748" cy="69509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defTabSz="914400">
              <a:spcBef>
                <a:spcPts val="1000"/>
              </a:spcBef>
              <a:buClr>
                <a:schemeClr val="accent2"/>
              </a:buClr>
            </a:pPr>
            <a:r>
              <a:rPr lang="en-US" sz="3600" b="1">
                <a:ln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Vreau să scriu, dar </a:t>
            </a:r>
            <a:r>
              <a:rPr lang="ro-RO" sz="3600" b="1">
                <a:ln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sare</a:t>
            </a:r>
            <a:r>
              <a:rPr lang="en-US" sz="3600" b="1">
                <a:ln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spum</a:t>
            </a:r>
            <a:r>
              <a:rPr lang="ro-RO" sz="3600" b="1">
                <a:ln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a</a:t>
            </a:r>
            <a:r>
              <a:rPr lang="en-US" sz="3600" b="1">
                <a:ln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din mare.</a:t>
            </a:r>
            <a:endParaRPr lang="en-US" b="1">
              <a:ln/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D9A61F3F-7469-8375-81E5-24A63DF99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1" y="6217920"/>
            <a:ext cx="548175" cy="365760"/>
          </a:xfrm>
        </p:spPr>
        <p:txBody>
          <a:bodyPr vert="horz" lIns="18288" tIns="45720" rIns="18288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973199B-5924-492D-AEE1-D7C7831FF51D}" type="slidenum">
              <a:rPr lang="en-US" sz="2000" b="1" smtClean="0">
                <a:ln w="22225">
                  <a:solidFill>
                    <a:schemeClr val="accent2"/>
                  </a:solidFill>
                  <a:prstDash val="solid"/>
                </a:ln>
              </a:rPr>
              <a:pPr>
                <a:lnSpc>
                  <a:spcPct val="90000"/>
                </a:lnSpc>
                <a:spcAft>
                  <a:spcPts val="600"/>
                </a:spcAft>
              </a:pPr>
              <a:t>50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96922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număr diapozitiv 1">
            <a:extLst>
              <a:ext uri="{FF2B5EF4-FFF2-40B4-BE49-F238E27FC236}">
                <a16:creationId xmlns:a16="http://schemas.microsoft.com/office/drawing/2014/main" id="{CDF2AB1F-091A-2815-59D0-2DA0043F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199B-5924-492D-AEE1-D7C7831FF51D}" type="slidenum">
              <a:rPr lang="en-US" smtClean="0"/>
              <a:t>51</a:t>
            </a:fld>
            <a:endParaRPr lang="en-US"/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32DE94EE-4F6B-2903-2EF9-AC66F9F5DFAB}"/>
              </a:ext>
            </a:extLst>
          </p:cNvPr>
          <p:cNvSpPr txBox="1"/>
          <p:nvPr/>
        </p:nvSpPr>
        <p:spPr>
          <a:xfrm>
            <a:off x="1071717" y="1213313"/>
            <a:ext cx="3490450" cy="5644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 Tengo Miedo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 Piedra Negra sobre una Piedra Blanca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 Yuntas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8 Trilce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9 Trilce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 Heces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11 Considerando en Frío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12 Agape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 Voy a hablar de la esperanza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14 Intensidad y Altura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15 Intensidad y Altura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16 El Pan Nuestro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 El Buen Sentido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18 Idilio Muerto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19 A mi Hermano Miguel</a:t>
            </a:r>
            <a:endParaRPr lang="ro-RO" sz="1400" kern="100">
              <a:effectLst/>
              <a:highlight>
                <a:srgbClr val="FFFF00"/>
              </a:highlight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20 </a:t>
            </a: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Voy a hablar de la esperanza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BAFE5DFF-5627-AC25-3122-854F90E1AA4E}"/>
              </a:ext>
            </a:extLst>
          </p:cNvPr>
          <p:cNvSpPr txBox="1"/>
          <p:nvPr/>
        </p:nvSpPr>
        <p:spPr>
          <a:xfrm>
            <a:off x="5068530" y="1213313"/>
            <a:ext cx="3711678" cy="5311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21 Telúrica y Magnética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22 </a:t>
            </a: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Voy a hablar de la esperanza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23 </a:t>
            </a: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Voy a hablar de la esperanza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24 El Hombre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 </a:t>
            </a: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Voy a hablar de la esperanza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26 </a:t>
            </a: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Voy a hablar de la esperanza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27 Idilio Muerto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28 Aurora</a:t>
            </a:r>
            <a:endParaRPr lang="ro-RO" sz="1400" kern="100">
              <a:effectLst/>
              <a:highlight>
                <a:srgbClr val="FFFF00"/>
              </a:highlight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29 Un Hombre Pasa con un Pan al Hombro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30 Dios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31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32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33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34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36 Voy a hablar de la esperanza</a:t>
            </a:r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945E4FC6-FF1A-9A2C-7B72-F982FAAAE243}"/>
              </a:ext>
            </a:extLst>
          </p:cNvPr>
          <p:cNvSpPr txBox="1"/>
          <p:nvPr/>
        </p:nvSpPr>
        <p:spPr>
          <a:xfrm>
            <a:off x="8740879" y="475541"/>
            <a:ext cx="3224978" cy="4645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37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38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39 La Violencia de las Horas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40 El Poeta a su Amada</a:t>
            </a:r>
            <a:endParaRPr lang="en-US" sz="14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41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42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43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44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45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46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47 Traspié entre Dos Estrellas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48 Traspié entre Dos Estrellas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49 Voy a hablar de la esperanza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0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50 Canto Negro</a:t>
            </a:r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2274FCEF-3CE4-E394-B7F5-C5DB7B286DE8}"/>
              </a:ext>
            </a:extLst>
          </p:cNvPr>
          <p:cNvSpPr txBox="1"/>
          <p:nvPr/>
        </p:nvSpPr>
        <p:spPr>
          <a:xfrm>
            <a:off x="1329813" y="464517"/>
            <a:ext cx="6241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/>
              <a:t>TITLURILE ORIGINALE ALE POEMELOR LUI </a:t>
            </a:r>
            <a:r>
              <a:rPr lang="es-ES"/>
              <a:t>CÉSAR VALLEJO </a:t>
            </a:r>
            <a:r>
              <a:rPr lang="ro-RO"/>
              <a:t>DIN CARE AU FOST EXTRASE VERSURI ÎN ACEST ALBUM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1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ine 7" descr="O imagine care conține în aer liber, cer, apă, plantă&#10;&#10;Descriere generată automat">
            <a:extLst>
              <a:ext uri="{FF2B5EF4-FFF2-40B4-BE49-F238E27FC236}">
                <a16:creationId xmlns:a16="http://schemas.microsoft.com/office/drawing/2014/main" id="{C0A28263-C545-9FE5-FE79-48306A325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1" b="2050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Imagine 1" descr="O imagine care conține text, alb, linie, tipografie&#10;&#10;Descriere generată automat">
            <a:extLst>
              <a:ext uri="{FF2B5EF4-FFF2-40B4-BE49-F238E27FC236}">
                <a16:creationId xmlns:a16="http://schemas.microsoft.com/office/drawing/2014/main" id="{713FE43D-2919-3C12-C250-B9C6F324D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040" y="5614218"/>
            <a:ext cx="1379829" cy="1008337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07F14DC5-B69A-9FE0-A13D-942735D190F6}"/>
              </a:ext>
            </a:extLst>
          </p:cNvPr>
          <p:cNvSpPr txBox="1"/>
          <p:nvPr/>
        </p:nvSpPr>
        <p:spPr>
          <a:xfrm>
            <a:off x="347073" y="131977"/>
            <a:ext cx="743024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sz="24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Albumul de față conține fotografii din Peru, în special din capitala Lima, capturate în vara anului 2024, când am vizitat spectaculoasa țară sud-americană cu ocazia unei conferințe științifice pe teme neutrosofice și plitogenice, dar și pentru a-mi vedea pentru prima oară nepoțica tocmai născută, Briana</a:t>
            </a:r>
            <a:r>
              <a:rPr lang="es-ES" sz="2400" b="0" i="0">
                <a:solidFill>
                  <a:srgbClr val="3C4043"/>
                </a:solidFill>
                <a:effectLst/>
                <a:latin typeface="Aptos Display" panose="020B0004020202020204" pitchFamily="34" charset="0"/>
              </a:rPr>
              <a:t>. </a:t>
            </a:r>
            <a:endParaRPr lang="es-ES" sz="2000" b="0" i="0" dirty="0">
              <a:solidFill>
                <a:srgbClr val="3C4043"/>
              </a:solidFill>
              <a:effectLst/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779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Colet">
  <a:themeElements>
    <a:clrScheme name="Colet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e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e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TM10001115[[fn=Colet]]</Template>
  <TotalTime>462</TotalTime>
  <Words>1108</Words>
  <Application>Microsoft Office PowerPoint</Application>
  <PresentationFormat>Ecran lat</PresentationFormat>
  <Paragraphs>181</Paragraphs>
  <Slides>52</Slides>
  <Notes>1</Notes>
  <HiddenSlides>0</HiddenSlides>
  <MMClips>1</MMClips>
  <ScaleCrop>false</ScaleCrop>
  <HeadingPairs>
    <vt:vector size="6" baseType="variant">
      <vt:variant>
        <vt:lpstr>Fonturi utilizate</vt:lpstr>
      </vt:variant>
      <vt:variant>
        <vt:i4>7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52</vt:i4>
      </vt:variant>
    </vt:vector>
  </HeadingPairs>
  <TitlesOfParts>
    <vt:vector size="60" baseType="lpstr">
      <vt:lpstr>Aptos</vt:lpstr>
      <vt:lpstr>Aptos Display</vt:lpstr>
      <vt:lpstr>Arial</vt:lpstr>
      <vt:lpstr>Gill Sans MT</vt:lpstr>
      <vt:lpstr>Playbill</vt:lpstr>
      <vt:lpstr>Rastanty Cortez</vt:lpstr>
      <vt:lpstr>Sitka Heading Semibold</vt:lpstr>
      <vt:lpstr>Colet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Florentin Smarandache</dc:creator>
  <cp:lastModifiedBy>Octavian Blaga</cp:lastModifiedBy>
  <cp:revision>86</cp:revision>
  <dcterms:created xsi:type="dcterms:W3CDTF">2024-07-25T09:33:58Z</dcterms:created>
  <dcterms:modified xsi:type="dcterms:W3CDTF">2024-09-19T08:50:02Z</dcterms:modified>
</cp:coreProperties>
</file>